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ndar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ndar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ndar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ndar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ndara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ndara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ndara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ndara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ndar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insideV>
        </a:tcBdr>
        <a:fill>
          <a:solidFill>
            <a:srgbClr val="CCE5FE"/>
          </a:solidFill>
        </a:fill>
      </a:tcStyle>
    </a:wholeTbl>
    <a:band2H>
      <a:tcTxStyle b="def" i="def"/>
      <a:tcStyle>
        <a:tcBdr/>
        <a:fill>
          <a:solidFill>
            <a:srgbClr val="E7F2FF"/>
          </a:solidFill>
        </a:fill>
      </a:tcStyle>
    </a:band2H>
    <a:firstCol>
      <a:tcTxStyle b="on" i="off">
        <a:fontRef idx="minor">
          <a:schemeClr val="accent6">
            <a:hueOff val="-10717809"/>
            <a:satOff val="-95633"/>
            <a:lumOff val="55098"/>
          </a:schemeClr>
        </a:fontRef>
        <a:schemeClr val="accent6">
          <a:hueOff val="-10717809"/>
          <a:satOff val="-95633"/>
          <a:lumOff val="55098"/>
        </a:schemeClr>
      </a:tcTxStyle>
      <a:tcStyle>
        <a:tcBdr>
          <a:left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6">
            <a:hueOff val="-10717809"/>
            <a:satOff val="-95633"/>
            <a:lumOff val="55098"/>
          </a:schemeClr>
        </a:fontRef>
        <a:schemeClr val="accent6">
          <a:hueOff val="-10717809"/>
          <a:satOff val="-95633"/>
          <a:lumOff val="55098"/>
        </a:schemeClr>
      </a:tcTxStyle>
      <a:tcStyle>
        <a:tcBdr>
          <a:left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chemeClr val="accent6">
            <a:hueOff val="-10717809"/>
            <a:satOff val="-95633"/>
            <a:lumOff val="55098"/>
          </a:schemeClr>
        </a:fontRef>
        <a:schemeClr val="accent6">
          <a:hueOff val="-10717809"/>
          <a:satOff val="-95633"/>
          <a:lumOff val="55098"/>
        </a:schemeClr>
      </a:tcTxStyle>
      <a:tcStyle>
        <a:tcBdr>
          <a:left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insideV>
        </a:tcBdr>
        <a:fill>
          <a:solidFill>
            <a:srgbClr val="D0EED5"/>
          </a:solidFill>
        </a:fill>
      </a:tcStyle>
    </a:wholeTbl>
    <a:band2H>
      <a:tcTxStyle b="def" i="def"/>
      <a:tcStyle>
        <a:tcBdr/>
        <a:fill>
          <a:solidFill>
            <a:srgbClr val="E9F6EB"/>
          </a:solidFill>
        </a:fill>
      </a:tcStyle>
    </a:band2H>
    <a:firstCol>
      <a:tcTxStyle b="on" i="off">
        <a:fontRef idx="minor">
          <a:schemeClr val="accent6">
            <a:hueOff val="-10717809"/>
            <a:satOff val="-95633"/>
            <a:lumOff val="55098"/>
          </a:schemeClr>
        </a:fontRef>
        <a:schemeClr val="accent6">
          <a:hueOff val="-10717809"/>
          <a:satOff val="-95633"/>
          <a:lumOff val="55098"/>
        </a:schemeClr>
      </a:tcTxStyle>
      <a:tcStyle>
        <a:tcBdr>
          <a:left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chemeClr val="accent6">
            <a:hueOff val="-10717809"/>
            <a:satOff val="-95633"/>
            <a:lumOff val="55098"/>
          </a:schemeClr>
        </a:fontRef>
        <a:schemeClr val="accent6">
          <a:hueOff val="-10717809"/>
          <a:satOff val="-95633"/>
          <a:lumOff val="55098"/>
        </a:schemeClr>
      </a:tcTxStyle>
      <a:tcStyle>
        <a:tcBdr>
          <a:left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chemeClr val="accent6">
            <a:hueOff val="-10717809"/>
            <a:satOff val="-95633"/>
            <a:lumOff val="55098"/>
          </a:schemeClr>
        </a:fontRef>
        <a:schemeClr val="accent6">
          <a:hueOff val="-10717809"/>
          <a:satOff val="-95633"/>
          <a:lumOff val="55098"/>
        </a:schemeClr>
      </a:tcTxStyle>
      <a:tcStyle>
        <a:tcBdr>
          <a:left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insideV>
        </a:tcBdr>
        <a:fill>
          <a:solidFill>
            <a:srgbClr val="CAF3F1"/>
          </a:solidFill>
        </a:fill>
      </a:tcStyle>
    </a:wholeTbl>
    <a:band2H>
      <a:tcTxStyle b="def" i="def"/>
      <a:tcStyle>
        <a:tcBdr/>
        <a:fill>
          <a:solidFill>
            <a:srgbClr val="E6F9F8"/>
          </a:solidFill>
        </a:fill>
      </a:tcStyle>
    </a:band2H>
    <a:firstCol>
      <a:tcTxStyle b="on" i="off">
        <a:fontRef idx="minor">
          <a:schemeClr val="accent6">
            <a:hueOff val="-10717809"/>
            <a:satOff val="-95633"/>
            <a:lumOff val="55098"/>
          </a:schemeClr>
        </a:fontRef>
        <a:schemeClr val="accent6">
          <a:hueOff val="-10717809"/>
          <a:satOff val="-95633"/>
          <a:lumOff val="55098"/>
        </a:schemeClr>
      </a:tcTxStyle>
      <a:tcStyle>
        <a:tcBdr>
          <a:left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chemeClr val="accent6">
            <a:hueOff val="-10717809"/>
            <a:satOff val="-95633"/>
            <a:lumOff val="55098"/>
          </a:schemeClr>
        </a:fontRef>
        <a:schemeClr val="accent6">
          <a:hueOff val="-10717809"/>
          <a:satOff val="-95633"/>
          <a:lumOff val="55098"/>
        </a:schemeClr>
      </a:tcTxStyle>
      <a:tcStyle>
        <a:tcBdr>
          <a:left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chemeClr val="accent6">
            <a:hueOff val="-10717809"/>
            <a:satOff val="-95633"/>
            <a:lumOff val="55098"/>
          </a:schemeClr>
        </a:fontRef>
        <a:schemeClr val="accent6">
          <a:hueOff val="-10717809"/>
          <a:satOff val="-95633"/>
          <a:lumOff val="55098"/>
        </a:schemeClr>
      </a:tcTxStyle>
      <a:tcStyle>
        <a:tcBdr>
          <a:left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chemeClr val="accent6">
              <a:hueOff val="-10717809"/>
              <a:satOff val="-95633"/>
              <a:lumOff val="55098"/>
            </a:schemeClr>
          </a:solidFill>
        </a:fill>
      </a:tcStyle>
    </a:band2H>
    <a:firstCol>
      <a:tcTxStyle b="on" i="off">
        <a:fontRef idx="minor">
          <a:schemeClr val="accent6">
            <a:hueOff val="-10717809"/>
            <a:satOff val="-95633"/>
            <a:lumOff val="55098"/>
          </a:schemeClr>
        </a:fontRef>
        <a:schemeClr val="accent6">
          <a:hueOff val="-10717809"/>
          <a:satOff val="-95633"/>
          <a:lumOff val="55098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0717809"/>
              <a:satOff val="-95633"/>
              <a:lumOff val="55098"/>
            </a:schemeClr>
          </a:solidFill>
        </a:fill>
      </a:tcStyle>
    </a:lastRow>
    <a:firstRow>
      <a:tcTxStyle b="on" i="off">
        <a:fontRef idx="minor">
          <a:schemeClr val="accent6">
            <a:hueOff val="-10717809"/>
            <a:satOff val="-95633"/>
            <a:lumOff val="55098"/>
          </a:schemeClr>
        </a:fontRef>
        <a:schemeClr val="accent6">
          <a:hueOff val="-10717809"/>
          <a:satOff val="-95633"/>
          <a:lumOff val="55098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chemeClr val="accent6">
            <a:hueOff val="-10717809"/>
            <a:satOff val="-95633"/>
            <a:lumOff val="55098"/>
          </a:schemeClr>
        </a:fontRef>
        <a:schemeClr val="accent6">
          <a:hueOff val="-10717809"/>
          <a:satOff val="-95633"/>
          <a:lumOff val="55098"/>
        </a:schemeClr>
      </a:tcTxStyle>
      <a:tcStyle>
        <a:tcBdr>
          <a:left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chemeClr val="accent6">
            <a:hueOff val="-10717809"/>
            <a:satOff val="-95633"/>
            <a:lumOff val="55098"/>
          </a:schemeClr>
        </a:fontRef>
        <a:schemeClr val="accent6">
          <a:hueOff val="-10717809"/>
          <a:satOff val="-95633"/>
          <a:lumOff val="55098"/>
        </a:schemeClr>
      </a:tcTxStyle>
      <a:tcStyle>
        <a:tcBdr>
          <a:left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chemeClr val="accent6">
            <a:hueOff val="-10717809"/>
            <a:satOff val="-95633"/>
            <a:lumOff val="55098"/>
          </a:schemeClr>
        </a:fontRef>
        <a:schemeClr val="accent6">
          <a:hueOff val="-10717809"/>
          <a:satOff val="-95633"/>
          <a:lumOff val="55098"/>
        </a:schemeClr>
      </a:tcTxStyle>
      <a:tcStyle>
        <a:tcBdr>
          <a:left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chemeClr val="accent6">
              <a:hueOff val="-10717809"/>
              <a:satOff val="-95633"/>
              <a:lumOff val="55098"/>
            </a:schemeClr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7" name="Shape 15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ndara"/>
      </a:defRPr>
    </a:lvl1pPr>
    <a:lvl2pPr indent="228600" latinLnBrk="0">
      <a:defRPr sz="1200">
        <a:latin typeface="+mn-lt"/>
        <a:ea typeface="+mn-ea"/>
        <a:cs typeface="+mn-cs"/>
        <a:sym typeface="Candara"/>
      </a:defRPr>
    </a:lvl2pPr>
    <a:lvl3pPr indent="457200" latinLnBrk="0">
      <a:defRPr sz="1200">
        <a:latin typeface="+mn-lt"/>
        <a:ea typeface="+mn-ea"/>
        <a:cs typeface="+mn-cs"/>
        <a:sym typeface="Candara"/>
      </a:defRPr>
    </a:lvl3pPr>
    <a:lvl4pPr indent="685800" latinLnBrk="0">
      <a:defRPr sz="1200">
        <a:latin typeface="+mn-lt"/>
        <a:ea typeface="+mn-ea"/>
        <a:cs typeface="+mn-cs"/>
        <a:sym typeface="Candara"/>
      </a:defRPr>
    </a:lvl4pPr>
    <a:lvl5pPr indent="914400" latinLnBrk="0">
      <a:defRPr sz="1200">
        <a:latin typeface="+mn-lt"/>
        <a:ea typeface="+mn-ea"/>
        <a:cs typeface="+mn-cs"/>
        <a:sym typeface="Candara"/>
      </a:defRPr>
    </a:lvl5pPr>
    <a:lvl6pPr indent="1143000" latinLnBrk="0">
      <a:defRPr sz="1200">
        <a:latin typeface="+mn-lt"/>
        <a:ea typeface="+mn-ea"/>
        <a:cs typeface="+mn-cs"/>
        <a:sym typeface="Candara"/>
      </a:defRPr>
    </a:lvl6pPr>
    <a:lvl7pPr indent="1371600" latinLnBrk="0">
      <a:defRPr sz="1200">
        <a:latin typeface="+mn-lt"/>
        <a:ea typeface="+mn-ea"/>
        <a:cs typeface="+mn-cs"/>
        <a:sym typeface="Candara"/>
      </a:defRPr>
    </a:lvl7pPr>
    <a:lvl8pPr indent="1600200" latinLnBrk="0">
      <a:defRPr sz="1200">
        <a:latin typeface="+mn-lt"/>
        <a:ea typeface="+mn-ea"/>
        <a:cs typeface="+mn-cs"/>
        <a:sym typeface="Candara"/>
      </a:defRPr>
    </a:lvl8pPr>
    <a:lvl9pPr indent="1828800" latinLnBrk="0">
      <a:defRPr sz="1200">
        <a:latin typeface="+mn-lt"/>
        <a:ea typeface="+mn-ea"/>
        <a:cs typeface="+mn-cs"/>
        <a:sym typeface="Candara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228600" y="228600"/>
            <a:ext cx="8695944" cy="6035041"/>
          </a:xfrm>
          <a:prstGeom prst="roundRect">
            <a:avLst>
              <a:gd name="adj" fmla="val 1272"/>
            </a:avLst>
          </a:prstGeom>
          <a:gradFill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6">
                    <a:hueOff val="-10717809"/>
                    <a:satOff val="-95633"/>
                    <a:lumOff val="55098"/>
                  </a:schemeClr>
                </a:solidFill>
              </a:defRPr>
            </a:pPr>
          </a:p>
        </p:txBody>
      </p:sp>
      <p:grpSp>
        <p:nvGrpSpPr>
          <p:cNvPr id="24" name="Group 24"/>
          <p:cNvGrpSpPr/>
          <p:nvPr/>
        </p:nvGrpSpPr>
        <p:grpSpPr>
          <a:xfrm>
            <a:off x="211665" y="5353963"/>
            <a:ext cx="8723378" cy="1331581"/>
            <a:chOff x="0" y="0"/>
            <a:chExt cx="8723376" cy="1331579"/>
          </a:xfrm>
        </p:grpSpPr>
        <p:sp>
          <p:nvSpPr>
            <p:cNvPr id="19" name="Shape 19"/>
            <p:cNvSpPr/>
            <p:nvPr/>
          </p:nvSpPr>
          <p:spPr>
            <a:xfrm>
              <a:off x="5843256" y="145222"/>
              <a:ext cx="2880121" cy="714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52" y="0"/>
                  </a:moveTo>
                  <a:lnTo>
                    <a:pt x="20642" y="608"/>
                  </a:lnTo>
                  <a:lnTo>
                    <a:pt x="19716" y="1283"/>
                  </a:lnTo>
                  <a:lnTo>
                    <a:pt x="18774" y="2025"/>
                  </a:lnTo>
                  <a:lnTo>
                    <a:pt x="17800" y="2768"/>
                  </a:lnTo>
                  <a:lnTo>
                    <a:pt x="16811" y="3645"/>
                  </a:lnTo>
                  <a:lnTo>
                    <a:pt x="15789" y="4523"/>
                  </a:lnTo>
                  <a:lnTo>
                    <a:pt x="14751" y="5535"/>
                  </a:lnTo>
                  <a:lnTo>
                    <a:pt x="13682" y="6548"/>
                  </a:lnTo>
                  <a:lnTo>
                    <a:pt x="11750" y="8505"/>
                  </a:lnTo>
                  <a:lnTo>
                    <a:pt x="9866" y="10260"/>
                  </a:lnTo>
                  <a:lnTo>
                    <a:pt x="8062" y="11880"/>
                  </a:lnTo>
                  <a:lnTo>
                    <a:pt x="6322" y="13433"/>
                  </a:lnTo>
                  <a:lnTo>
                    <a:pt x="4662" y="14783"/>
                  </a:lnTo>
                  <a:lnTo>
                    <a:pt x="3049" y="15997"/>
                  </a:lnTo>
                  <a:lnTo>
                    <a:pt x="1501" y="17145"/>
                  </a:lnTo>
                  <a:lnTo>
                    <a:pt x="0" y="18158"/>
                  </a:lnTo>
                  <a:lnTo>
                    <a:pt x="1038" y="18765"/>
                  </a:lnTo>
                  <a:lnTo>
                    <a:pt x="2027" y="19305"/>
                  </a:lnTo>
                  <a:lnTo>
                    <a:pt x="2985" y="19777"/>
                  </a:lnTo>
                  <a:lnTo>
                    <a:pt x="3927" y="20183"/>
                  </a:lnTo>
                  <a:lnTo>
                    <a:pt x="4837" y="20587"/>
                  </a:lnTo>
                  <a:lnTo>
                    <a:pt x="5715" y="20858"/>
                  </a:lnTo>
                  <a:lnTo>
                    <a:pt x="6561" y="21127"/>
                  </a:lnTo>
                  <a:lnTo>
                    <a:pt x="7392" y="21330"/>
                  </a:lnTo>
                  <a:lnTo>
                    <a:pt x="8206" y="21465"/>
                  </a:lnTo>
                  <a:lnTo>
                    <a:pt x="8988" y="21533"/>
                  </a:lnTo>
                  <a:lnTo>
                    <a:pt x="9738" y="21600"/>
                  </a:lnTo>
                  <a:lnTo>
                    <a:pt x="10473" y="21600"/>
                  </a:lnTo>
                  <a:lnTo>
                    <a:pt x="11191" y="21533"/>
                  </a:lnTo>
                  <a:lnTo>
                    <a:pt x="11894" y="21465"/>
                  </a:lnTo>
                  <a:lnTo>
                    <a:pt x="12564" y="21330"/>
                  </a:lnTo>
                  <a:lnTo>
                    <a:pt x="13219" y="21127"/>
                  </a:lnTo>
                  <a:lnTo>
                    <a:pt x="13841" y="20925"/>
                  </a:lnTo>
                  <a:lnTo>
                    <a:pt x="14464" y="20655"/>
                  </a:lnTo>
                  <a:lnTo>
                    <a:pt x="15645" y="19980"/>
                  </a:lnTo>
                  <a:lnTo>
                    <a:pt x="16763" y="19170"/>
                  </a:lnTo>
                  <a:lnTo>
                    <a:pt x="17816" y="18225"/>
                  </a:lnTo>
                  <a:lnTo>
                    <a:pt x="18327" y="17685"/>
                  </a:lnTo>
                  <a:lnTo>
                    <a:pt x="18822" y="17145"/>
                  </a:lnTo>
                  <a:lnTo>
                    <a:pt x="19780" y="15930"/>
                  </a:lnTo>
                  <a:lnTo>
                    <a:pt x="20690" y="14580"/>
                  </a:lnTo>
                  <a:lnTo>
                    <a:pt x="21568" y="13162"/>
                  </a:lnTo>
                  <a:lnTo>
                    <a:pt x="21600" y="13095"/>
                  </a:lnTo>
                  <a:lnTo>
                    <a:pt x="21600" y="0"/>
                  </a:lnTo>
                  <a:lnTo>
                    <a:pt x="21552" y="0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" name="Shape 20"/>
            <p:cNvSpPr/>
            <p:nvPr/>
          </p:nvSpPr>
          <p:spPr>
            <a:xfrm>
              <a:off x="2410742" y="16756"/>
              <a:ext cx="5551628" cy="851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0239"/>
                  </a:moveTo>
                  <a:lnTo>
                    <a:pt x="21128" y="19843"/>
                  </a:lnTo>
                  <a:lnTo>
                    <a:pt x="20639" y="19446"/>
                  </a:lnTo>
                  <a:lnTo>
                    <a:pt x="19621" y="18482"/>
                  </a:lnTo>
                  <a:lnTo>
                    <a:pt x="18544" y="17291"/>
                  </a:lnTo>
                  <a:lnTo>
                    <a:pt x="17409" y="15987"/>
                  </a:lnTo>
                  <a:lnTo>
                    <a:pt x="16208" y="14400"/>
                  </a:lnTo>
                  <a:lnTo>
                    <a:pt x="14941" y="12643"/>
                  </a:lnTo>
                  <a:lnTo>
                    <a:pt x="13608" y="10602"/>
                  </a:lnTo>
                  <a:lnTo>
                    <a:pt x="12200" y="8391"/>
                  </a:lnTo>
                  <a:lnTo>
                    <a:pt x="11645" y="7540"/>
                  </a:lnTo>
                  <a:lnTo>
                    <a:pt x="11106" y="6690"/>
                  </a:lnTo>
                  <a:lnTo>
                    <a:pt x="10063" y="5216"/>
                  </a:lnTo>
                  <a:lnTo>
                    <a:pt x="9558" y="4592"/>
                  </a:lnTo>
                  <a:lnTo>
                    <a:pt x="9069" y="3969"/>
                  </a:lnTo>
                  <a:lnTo>
                    <a:pt x="8589" y="3402"/>
                  </a:lnTo>
                  <a:lnTo>
                    <a:pt x="8117" y="2891"/>
                  </a:lnTo>
                  <a:lnTo>
                    <a:pt x="7661" y="2438"/>
                  </a:lnTo>
                  <a:lnTo>
                    <a:pt x="7206" y="2041"/>
                  </a:lnTo>
                  <a:lnTo>
                    <a:pt x="6344" y="1304"/>
                  </a:lnTo>
                  <a:lnTo>
                    <a:pt x="5524" y="794"/>
                  </a:lnTo>
                  <a:lnTo>
                    <a:pt x="4754" y="397"/>
                  </a:lnTo>
                  <a:lnTo>
                    <a:pt x="4017" y="113"/>
                  </a:lnTo>
                  <a:lnTo>
                    <a:pt x="3321" y="0"/>
                  </a:lnTo>
                  <a:lnTo>
                    <a:pt x="2667" y="0"/>
                  </a:lnTo>
                  <a:lnTo>
                    <a:pt x="2054" y="113"/>
                  </a:lnTo>
                  <a:lnTo>
                    <a:pt x="1483" y="283"/>
                  </a:lnTo>
                  <a:lnTo>
                    <a:pt x="952" y="567"/>
                  </a:lnTo>
                  <a:lnTo>
                    <a:pt x="456" y="907"/>
                  </a:lnTo>
                  <a:lnTo>
                    <a:pt x="0" y="1361"/>
                  </a:lnTo>
                  <a:lnTo>
                    <a:pt x="638" y="1871"/>
                  </a:lnTo>
                  <a:lnTo>
                    <a:pt x="1300" y="2438"/>
                  </a:lnTo>
                  <a:lnTo>
                    <a:pt x="1988" y="3175"/>
                  </a:lnTo>
                  <a:lnTo>
                    <a:pt x="2700" y="3969"/>
                  </a:lnTo>
                  <a:lnTo>
                    <a:pt x="3437" y="4932"/>
                  </a:lnTo>
                  <a:lnTo>
                    <a:pt x="4199" y="5953"/>
                  </a:lnTo>
                  <a:lnTo>
                    <a:pt x="4994" y="7087"/>
                  </a:lnTo>
                  <a:lnTo>
                    <a:pt x="5806" y="8391"/>
                  </a:lnTo>
                  <a:lnTo>
                    <a:pt x="7272" y="10715"/>
                  </a:lnTo>
                  <a:lnTo>
                    <a:pt x="8663" y="12756"/>
                  </a:lnTo>
                  <a:lnTo>
                    <a:pt x="9972" y="14627"/>
                  </a:lnTo>
                  <a:lnTo>
                    <a:pt x="10610" y="15420"/>
                  </a:lnTo>
                  <a:lnTo>
                    <a:pt x="11214" y="16214"/>
                  </a:lnTo>
                  <a:lnTo>
                    <a:pt x="11810" y="16951"/>
                  </a:lnTo>
                  <a:lnTo>
                    <a:pt x="12390" y="17575"/>
                  </a:lnTo>
                  <a:lnTo>
                    <a:pt x="12953" y="18198"/>
                  </a:lnTo>
                  <a:lnTo>
                    <a:pt x="13500" y="18765"/>
                  </a:lnTo>
                  <a:lnTo>
                    <a:pt x="14030" y="19219"/>
                  </a:lnTo>
                  <a:lnTo>
                    <a:pt x="14544" y="19672"/>
                  </a:lnTo>
                  <a:lnTo>
                    <a:pt x="15040" y="20069"/>
                  </a:lnTo>
                  <a:lnTo>
                    <a:pt x="15529" y="20466"/>
                  </a:lnTo>
                  <a:lnTo>
                    <a:pt x="16001" y="20750"/>
                  </a:lnTo>
                  <a:lnTo>
                    <a:pt x="16457" y="20976"/>
                  </a:lnTo>
                  <a:lnTo>
                    <a:pt x="16896" y="21203"/>
                  </a:lnTo>
                  <a:lnTo>
                    <a:pt x="17326" y="21373"/>
                  </a:lnTo>
                  <a:lnTo>
                    <a:pt x="17749" y="21487"/>
                  </a:lnTo>
                  <a:lnTo>
                    <a:pt x="18155" y="21600"/>
                  </a:lnTo>
                  <a:lnTo>
                    <a:pt x="18925" y="21600"/>
                  </a:lnTo>
                  <a:lnTo>
                    <a:pt x="19298" y="21543"/>
                  </a:lnTo>
                  <a:lnTo>
                    <a:pt x="19654" y="21487"/>
                  </a:lnTo>
                  <a:lnTo>
                    <a:pt x="20002" y="21373"/>
                  </a:lnTo>
                  <a:lnTo>
                    <a:pt x="20341" y="21203"/>
                  </a:lnTo>
                  <a:lnTo>
                    <a:pt x="20672" y="20976"/>
                  </a:lnTo>
                  <a:lnTo>
                    <a:pt x="21302" y="20523"/>
                  </a:lnTo>
                  <a:lnTo>
                    <a:pt x="21600" y="20239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" name="Shape 21"/>
            <p:cNvSpPr/>
            <p:nvPr/>
          </p:nvSpPr>
          <p:spPr>
            <a:xfrm>
              <a:off x="2620418" y="29044"/>
              <a:ext cx="5474995" cy="775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79"/>
                  </a:moveTo>
                  <a:lnTo>
                    <a:pt x="76" y="2054"/>
                  </a:lnTo>
                  <a:lnTo>
                    <a:pt x="302" y="1743"/>
                  </a:lnTo>
                  <a:lnTo>
                    <a:pt x="689" y="1307"/>
                  </a:lnTo>
                  <a:lnTo>
                    <a:pt x="941" y="1058"/>
                  </a:lnTo>
                  <a:lnTo>
                    <a:pt x="1235" y="809"/>
                  </a:lnTo>
                  <a:lnTo>
                    <a:pt x="1562" y="622"/>
                  </a:lnTo>
                  <a:lnTo>
                    <a:pt x="1940" y="436"/>
                  </a:lnTo>
                  <a:lnTo>
                    <a:pt x="2351" y="249"/>
                  </a:lnTo>
                  <a:lnTo>
                    <a:pt x="2813" y="124"/>
                  </a:lnTo>
                  <a:lnTo>
                    <a:pt x="3317" y="62"/>
                  </a:lnTo>
                  <a:lnTo>
                    <a:pt x="3863" y="0"/>
                  </a:lnTo>
                  <a:lnTo>
                    <a:pt x="4451" y="62"/>
                  </a:lnTo>
                  <a:lnTo>
                    <a:pt x="5081" y="187"/>
                  </a:lnTo>
                  <a:lnTo>
                    <a:pt x="5761" y="436"/>
                  </a:lnTo>
                  <a:lnTo>
                    <a:pt x="6483" y="747"/>
                  </a:lnTo>
                  <a:lnTo>
                    <a:pt x="7248" y="1245"/>
                  </a:lnTo>
                  <a:lnTo>
                    <a:pt x="8062" y="1805"/>
                  </a:lnTo>
                  <a:lnTo>
                    <a:pt x="8927" y="2490"/>
                  </a:lnTo>
                  <a:lnTo>
                    <a:pt x="9834" y="3299"/>
                  </a:lnTo>
                  <a:lnTo>
                    <a:pt x="10792" y="4295"/>
                  </a:lnTo>
                  <a:lnTo>
                    <a:pt x="11791" y="5416"/>
                  </a:lnTo>
                  <a:lnTo>
                    <a:pt x="12841" y="6723"/>
                  </a:lnTo>
                  <a:lnTo>
                    <a:pt x="13941" y="8279"/>
                  </a:lnTo>
                  <a:lnTo>
                    <a:pt x="15091" y="9960"/>
                  </a:lnTo>
                  <a:lnTo>
                    <a:pt x="16292" y="11827"/>
                  </a:lnTo>
                  <a:lnTo>
                    <a:pt x="17544" y="13944"/>
                  </a:lnTo>
                  <a:lnTo>
                    <a:pt x="18845" y="16247"/>
                  </a:lnTo>
                  <a:lnTo>
                    <a:pt x="20198" y="18799"/>
                  </a:lnTo>
                  <a:lnTo>
                    <a:pt x="21600" y="21600"/>
                  </a:lnTo>
                </a:path>
              </a:pathLst>
            </a:custGeom>
            <a:noFill/>
            <a:ln w="3175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2" name="Shape 22"/>
            <p:cNvSpPr/>
            <p:nvPr/>
          </p:nvSpPr>
          <p:spPr>
            <a:xfrm>
              <a:off x="5404746" y="15639"/>
              <a:ext cx="3312245" cy="652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625" y="20712"/>
                  </a:lnTo>
                  <a:lnTo>
                    <a:pt x="2332" y="18419"/>
                  </a:lnTo>
                  <a:lnTo>
                    <a:pt x="3512" y="16866"/>
                  </a:lnTo>
                  <a:lnTo>
                    <a:pt x="4872" y="15164"/>
                  </a:lnTo>
                  <a:lnTo>
                    <a:pt x="6386" y="13315"/>
                  </a:lnTo>
                  <a:lnTo>
                    <a:pt x="8010" y="11318"/>
                  </a:lnTo>
                  <a:lnTo>
                    <a:pt x="9731" y="9395"/>
                  </a:lnTo>
                  <a:lnTo>
                    <a:pt x="11494" y="7471"/>
                  </a:lnTo>
                  <a:lnTo>
                    <a:pt x="13299" y="5696"/>
                  </a:lnTo>
                  <a:lnTo>
                    <a:pt x="15089" y="3995"/>
                  </a:lnTo>
                  <a:lnTo>
                    <a:pt x="15978" y="3255"/>
                  </a:lnTo>
                  <a:lnTo>
                    <a:pt x="16839" y="2515"/>
                  </a:lnTo>
                  <a:lnTo>
                    <a:pt x="17699" y="1923"/>
                  </a:lnTo>
                  <a:lnTo>
                    <a:pt x="18532" y="1332"/>
                  </a:lnTo>
                  <a:lnTo>
                    <a:pt x="19351" y="888"/>
                  </a:lnTo>
                  <a:lnTo>
                    <a:pt x="20129" y="518"/>
                  </a:lnTo>
                  <a:lnTo>
                    <a:pt x="20878" y="222"/>
                  </a:lnTo>
                  <a:lnTo>
                    <a:pt x="21600" y="0"/>
                  </a:lnTo>
                </a:path>
              </a:pathLst>
            </a:custGeom>
            <a:noFill/>
            <a:ln w="3175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" name="Shape 23"/>
            <p:cNvSpPr/>
            <p:nvPr/>
          </p:nvSpPr>
          <p:spPr>
            <a:xfrm>
              <a:off x="0" y="-1"/>
              <a:ext cx="8723377" cy="1331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89" y="9278"/>
                  </a:moveTo>
                  <a:lnTo>
                    <a:pt x="21389" y="9821"/>
                  </a:lnTo>
                  <a:lnTo>
                    <a:pt x="21189" y="10329"/>
                  </a:lnTo>
                  <a:lnTo>
                    <a:pt x="20978" y="10800"/>
                  </a:lnTo>
                  <a:lnTo>
                    <a:pt x="20762" y="11235"/>
                  </a:lnTo>
                  <a:lnTo>
                    <a:pt x="20541" y="11670"/>
                  </a:lnTo>
                  <a:lnTo>
                    <a:pt x="20309" y="12068"/>
                  </a:lnTo>
                  <a:lnTo>
                    <a:pt x="20071" y="12395"/>
                  </a:lnTo>
                  <a:lnTo>
                    <a:pt x="19824" y="12721"/>
                  </a:lnTo>
                  <a:lnTo>
                    <a:pt x="19565" y="13011"/>
                  </a:lnTo>
                  <a:lnTo>
                    <a:pt x="19297" y="13228"/>
                  </a:lnTo>
                  <a:lnTo>
                    <a:pt x="19017" y="13446"/>
                  </a:lnTo>
                  <a:lnTo>
                    <a:pt x="18727" y="13591"/>
                  </a:lnTo>
                  <a:lnTo>
                    <a:pt x="18427" y="13736"/>
                  </a:lnTo>
                  <a:lnTo>
                    <a:pt x="18111" y="13808"/>
                  </a:lnTo>
                  <a:lnTo>
                    <a:pt x="17784" y="13808"/>
                  </a:lnTo>
                  <a:lnTo>
                    <a:pt x="17441" y="13772"/>
                  </a:lnTo>
                  <a:lnTo>
                    <a:pt x="17083" y="13699"/>
                  </a:lnTo>
                  <a:lnTo>
                    <a:pt x="16714" y="13591"/>
                  </a:lnTo>
                  <a:lnTo>
                    <a:pt x="16329" y="13409"/>
                  </a:lnTo>
                  <a:lnTo>
                    <a:pt x="15923" y="13156"/>
                  </a:lnTo>
                  <a:lnTo>
                    <a:pt x="15502" y="12866"/>
                  </a:lnTo>
                  <a:lnTo>
                    <a:pt x="15064" y="12503"/>
                  </a:lnTo>
                  <a:lnTo>
                    <a:pt x="14611" y="12105"/>
                  </a:lnTo>
                  <a:lnTo>
                    <a:pt x="14136" y="11634"/>
                  </a:lnTo>
                  <a:lnTo>
                    <a:pt x="13641" y="11090"/>
                  </a:lnTo>
                  <a:lnTo>
                    <a:pt x="13130" y="10474"/>
                  </a:lnTo>
                  <a:lnTo>
                    <a:pt x="12592" y="9785"/>
                  </a:lnTo>
                  <a:lnTo>
                    <a:pt x="12039" y="9060"/>
                  </a:lnTo>
                  <a:lnTo>
                    <a:pt x="11459" y="8227"/>
                  </a:lnTo>
                  <a:lnTo>
                    <a:pt x="10863" y="7357"/>
                  </a:lnTo>
                  <a:lnTo>
                    <a:pt x="10241" y="6415"/>
                  </a:lnTo>
                  <a:lnTo>
                    <a:pt x="9593" y="5364"/>
                  </a:lnTo>
                  <a:lnTo>
                    <a:pt x="8950" y="4349"/>
                  </a:lnTo>
                  <a:lnTo>
                    <a:pt x="8328" y="3479"/>
                  </a:lnTo>
                  <a:lnTo>
                    <a:pt x="7732" y="2682"/>
                  </a:lnTo>
                  <a:lnTo>
                    <a:pt x="7163" y="2030"/>
                  </a:lnTo>
                  <a:lnTo>
                    <a:pt x="6620" y="1486"/>
                  </a:lnTo>
                  <a:lnTo>
                    <a:pt x="6098" y="1015"/>
                  </a:lnTo>
                  <a:lnTo>
                    <a:pt x="5603" y="652"/>
                  </a:lnTo>
                  <a:lnTo>
                    <a:pt x="5134" y="362"/>
                  </a:lnTo>
                  <a:lnTo>
                    <a:pt x="4681" y="181"/>
                  </a:lnTo>
                  <a:lnTo>
                    <a:pt x="4259" y="36"/>
                  </a:lnTo>
                  <a:lnTo>
                    <a:pt x="3853" y="0"/>
                  </a:lnTo>
                  <a:lnTo>
                    <a:pt x="3473" y="0"/>
                  </a:lnTo>
                  <a:lnTo>
                    <a:pt x="3115" y="72"/>
                  </a:lnTo>
                  <a:lnTo>
                    <a:pt x="2778" y="181"/>
                  </a:lnTo>
                  <a:lnTo>
                    <a:pt x="2461" y="362"/>
                  </a:lnTo>
                  <a:lnTo>
                    <a:pt x="2166" y="544"/>
                  </a:lnTo>
                  <a:lnTo>
                    <a:pt x="1887" y="797"/>
                  </a:lnTo>
                  <a:lnTo>
                    <a:pt x="1634" y="1051"/>
                  </a:lnTo>
                  <a:lnTo>
                    <a:pt x="1397" y="1341"/>
                  </a:lnTo>
                  <a:lnTo>
                    <a:pt x="1186" y="1667"/>
                  </a:lnTo>
                  <a:lnTo>
                    <a:pt x="986" y="1957"/>
                  </a:lnTo>
                  <a:lnTo>
                    <a:pt x="812" y="2283"/>
                  </a:lnTo>
                  <a:lnTo>
                    <a:pt x="654" y="2609"/>
                  </a:lnTo>
                  <a:lnTo>
                    <a:pt x="511" y="2899"/>
                  </a:lnTo>
                  <a:lnTo>
                    <a:pt x="390" y="3189"/>
                  </a:lnTo>
                  <a:lnTo>
                    <a:pt x="127" y="3914"/>
                  </a:lnTo>
                  <a:lnTo>
                    <a:pt x="0" y="4349"/>
                  </a:lnTo>
                  <a:lnTo>
                    <a:pt x="0" y="21600"/>
                  </a:lnTo>
                  <a:lnTo>
                    <a:pt x="21589" y="21600"/>
                  </a:lnTo>
                  <a:lnTo>
                    <a:pt x="21600" y="21491"/>
                  </a:lnTo>
                  <a:lnTo>
                    <a:pt x="21600" y="9242"/>
                  </a:lnTo>
                  <a:lnTo>
                    <a:pt x="21589" y="9278"/>
                  </a:lnTo>
                  <a:close/>
                </a:path>
              </a:pathLst>
            </a:custGeom>
            <a:solidFill>
              <a:schemeClr val="accent6">
                <a:hueOff val="-10717809"/>
                <a:satOff val="-95633"/>
                <a:lumOff val="5509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5" name="Shape 25"/>
          <p:cNvSpPr/>
          <p:nvPr>
            <p:ph type="title"/>
          </p:nvPr>
        </p:nvSpPr>
        <p:spPr>
          <a:xfrm>
            <a:off x="685800" y="1600200"/>
            <a:ext cx="7772400" cy="1780109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6" name="Shape 26"/>
          <p:cNvSpPr/>
          <p:nvPr>
            <p:ph type="body" sz="quarter" idx="1"/>
          </p:nvPr>
        </p:nvSpPr>
        <p:spPr>
          <a:xfrm>
            <a:off x="1371600" y="3556001"/>
            <a:ext cx="6400800" cy="1473201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chemeClr val="accent6">
                    <a:hueOff val="-10717809"/>
                    <a:satOff val="-95633"/>
                    <a:lumOff val="55098"/>
                  </a:schemeClr>
                </a:solidFill>
              </a:defRPr>
            </a:lvl1pPr>
            <a:lvl2pPr marL="0" indent="45720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chemeClr val="accent6">
                    <a:hueOff val="-10717809"/>
                    <a:satOff val="-95633"/>
                    <a:lumOff val="55098"/>
                  </a:schemeClr>
                </a:solidFill>
              </a:defRPr>
            </a:lvl2pPr>
            <a:lvl3pPr marL="0" indent="91440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chemeClr val="accent6">
                    <a:hueOff val="-10717809"/>
                    <a:satOff val="-95633"/>
                    <a:lumOff val="55098"/>
                  </a:schemeClr>
                </a:solidFill>
              </a:defRPr>
            </a:lvl3pPr>
            <a:lvl4pPr marL="0" indent="137160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chemeClr val="accent6">
                    <a:hueOff val="-10717809"/>
                    <a:satOff val="-95633"/>
                    <a:lumOff val="55098"/>
                  </a:schemeClr>
                </a:solidFill>
              </a:defRPr>
            </a:lvl4pPr>
            <a:lvl5pPr marL="0" indent="182880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chemeClr val="accent6">
                    <a:hueOff val="-10717809"/>
                    <a:satOff val="-95633"/>
                    <a:lumOff val="55098"/>
                  </a:schemeClr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" name="Shape 2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33" name="Shape 133"/>
          <p:cNvSpPr/>
          <p:nvPr>
            <p:ph type="body" idx="1"/>
          </p:nvPr>
        </p:nvSpPr>
        <p:spPr>
          <a:xfrm>
            <a:off x="872067" y="2675466"/>
            <a:ext cx="7408334" cy="3450697"/>
          </a:xfrm>
          <a:prstGeom prst="rect">
            <a:avLst/>
          </a:prstGeom>
        </p:spPr>
        <p:txBody>
          <a:bodyPr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4" name="Shape 13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rgbClr val="0293E0"/>
              </a:gs>
              <a:gs pos="90000">
                <a:srgbClr val="83D3FE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6">
                    <a:hueOff val="-10717809"/>
                    <a:satOff val="-95633"/>
                    <a:lumOff val="55098"/>
                  </a:schemeClr>
                </a:solidFill>
              </a:defRPr>
            </a:pPr>
          </a:p>
        </p:txBody>
      </p:sp>
      <p:grpSp>
        <p:nvGrpSpPr>
          <p:cNvPr id="147" name="Group 147"/>
          <p:cNvGrpSpPr/>
          <p:nvPr/>
        </p:nvGrpSpPr>
        <p:grpSpPr>
          <a:xfrm>
            <a:off x="211665" y="714190"/>
            <a:ext cx="8723378" cy="1331581"/>
            <a:chOff x="0" y="0"/>
            <a:chExt cx="8723376" cy="1331579"/>
          </a:xfrm>
        </p:grpSpPr>
        <p:sp>
          <p:nvSpPr>
            <p:cNvPr id="142" name="Shape 142"/>
            <p:cNvSpPr/>
            <p:nvPr/>
          </p:nvSpPr>
          <p:spPr>
            <a:xfrm>
              <a:off x="5843256" y="145222"/>
              <a:ext cx="2880121" cy="714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52" y="0"/>
                  </a:moveTo>
                  <a:lnTo>
                    <a:pt x="20642" y="608"/>
                  </a:lnTo>
                  <a:lnTo>
                    <a:pt x="19716" y="1283"/>
                  </a:lnTo>
                  <a:lnTo>
                    <a:pt x="18774" y="2025"/>
                  </a:lnTo>
                  <a:lnTo>
                    <a:pt x="17800" y="2768"/>
                  </a:lnTo>
                  <a:lnTo>
                    <a:pt x="16811" y="3645"/>
                  </a:lnTo>
                  <a:lnTo>
                    <a:pt x="15789" y="4523"/>
                  </a:lnTo>
                  <a:lnTo>
                    <a:pt x="14751" y="5535"/>
                  </a:lnTo>
                  <a:lnTo>
                    <a:pt x="13682" y="6548"/>
                  </a:lnTo>
                  <a:lnTo>
                    <a:pt x="11750" y="8505"/>
                  </a:lnTo>
                  <a:lnTo>
                    <a:pt x="9866" y="10260"/>
                  </a:lnTo>
                  <a:lnTo>
                    <a:pt x="8062" y="11880"/>
                  </a:lnTo>
                  <a:lnTo>
                    <a:pt x="6322" y="13433"/>
                  </a:lnTo>
                  <a:lnTo>
                    <a:pt x="4662" y="14783"/>
                  </a:lnTo>
                  <a:lnTo>
                    <a:pt x="3049" y="15997"/>
                  </a:lnTo>
                  <a:lnTo>
                    <a:pt x="1501" y="17145"/>
                  </a:lnTo>
                  <a:lnTo>
                    <a:pt x="0" y="18158"/>
                  </a:lnTo>
                  <a:lnTo>
                    <a:pt x="1038" y="18765"/>
                  </a:lnTo>
                  <a:lnTo>
                    <a:pt x="2027" y="19305"/>
                  </a:lnTo>
                  <a:lnTo>
                    <a:pt x="2985" y="19777"/>
                  </a:lnTo>
                  <a:lnTo>
                    <a:pt x="3927" y="20183"/>
                  </a:lnTo>
                  <a:lnTo>
                    <a:pt x="4837" y="20587"/>
                  </a:lnTo>
                  <a:lnTo>
                    <a:pt x="5715" y="20858"/>
                  </a:lnTo>
                  <a:lnTo>
                    <a:pt x="6561" y="21127"/>
                  </a:lnTo>
                  <a:lnTo>
                    <a:pt x="7392" y="21330"/>
                  </a:lnTo>
                  <a:lnTo>
                    <a:pt x="8206" y="21465"/>
                  </a:lnTo>
                  <a:lnTo>
                    <a:pt x="8988" y="21533"/>
                  </a:lnTo>
                  <a:lnTo>
                    <a:pt x="9738" y="21600"/>
                  </a:lnTo>
                  <a:lnTo>
                    <a:pt x="10473" y="21600"/>
                  </a:lnTo>
                  <a:lnTo>
                    <a:pt x="11191" y="21533"/>
                  </a:lnTo>
                  <a:lnTo>
                    <a:pt x="11894" y="21465"/>
                  </a:lnTo>
                  <a:lnTo>
                    <a:pt x="12564" y="21330"/>
                  </a:lnTo>
                  <a:lnTo>
                    <a:pt x="13219" y="21127"/>
                  </a:lnTo>
                  <a:lnTo>
                    <a:pt x="13841" y="20925"/>
                  </a:lnTo>
                  <a:lnTo>
                    <a:pt x="14464" y="20655"/>
                  </a:lnTo>
                  <a:lnTo>
                    <a:pt x="15645" y="19980"/>
                  </a:lnTo>
                  <a:lnTo>
                    <a:pt x="16763" y="19170"/>
                  </a:lnTo>
                  <a:lnTo>
                    <a:pt x="17816" y="18225"/>
                  </a:lnTo>
                  <a:lnTo>
                    <a:pt x="18327" y="17685"/>
                  </a:lnTo>
                  <a:lnTo>
                    <a:pt x="18822" y="17145"/>
                  </a:lnTo>
                  <a:lnTo>
                    <a:pt x="19780" y="15930"/>
                  </a:lnTo>
                  <a:lnTo>
                    <a:pt x="20690" y="14580"/>
                  </a:lnTo>
                  <a:lnTo>
                    <a:pt x="21568" y="13162"/>
                  </a:lnTo>
                  <a:lnTo>
                    <a:pt x="21600" y="13095"/>
                  </a:lnTo>
                  <a:lnTo>
                    <a:pt x="21600" y="0"/>
                  </a:lnTo>
                  <a:lnTo>
                    <a:pt x="21552" y="0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2410742" y="16756"/>
              <a:ext cx="5551628" cy="851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0239"/>
                  </a:moveTo>
                  <a:lnTo>
                    <a:pt x="21128" y="19843"/>
                  </a:lnTo>
                  <a:lnTo>
                    <a:pt x="20639" y="19446"/>
                  </a:lnTo>
                  <a:lnTo>
                    <a:pt x="19621" y="18482"/>
                  </a:lnTo>
                  <a:lnTo>
                    <a:pt x="18544" y="17291"/>
                  </a:lnTo>
                  <a:lnTo>
                    <a:pt x="17409" y="15987"/>
                  </a:lnTo>
                  <a:lnTo>
                    <a:pt x="16208" y="14400"/>
                  </a:lnTo>
                  <a:lnTo>
                    <a:pt x="14941" y="12643"/>
                  </a:lnTo>
                  <a:lnTo>
                    <a:pt x="13608" y="10602"/>
                  </a:lnTo>
                  <a:lnTo>
                    <a:pt x="12200" y="8391"/>
                  </a:lnTo>
                  <a:lnTo>
                    <a:pt x="11645" y="7540"/>
                  </a:lnTo>
                  <a:lnTo>
                    <a:pt x="11106" y="6690"/>
                  </a:lnTo>
                  <a:lnTo>
                    <a:pt x="10063" y="5216"/>
                  </a:lnTo>
                  <a:lnTo>
                    <a:pt x="9558" y="4592"/>
                  </a:lnTo>
                  <a:lnTo>
                    <a:pt x="9069" y="3969"/>
                  </a:lnTo>
                  <a:lnTo>
                    <a:pt x="8589" y="3402"/>
                  </a:lnTo>
                  <a:lnTo>
                    <a:pt x="8117" y="2891"/>
                  </a:lnTo>
                  <a:lnTo>
                    <a:pt x="7661" y="2438"/>
                  </a:lnTo>
                  <a:lnTo>
                    <a:pt x="7206" y="2041"/>
                  </a:lnTo>
                  <a:lnTo>
                    <a:pt x="6344" y="1304"/>
                  </a:lnTo>
                  <a:lnTo>
                    <a:pt x="5524" y="794"/>
                  </a:lnTo>
                  <a:lnTo>
                    <a:pt x="4754" y="397"/>
                  </a:lnTo>
                  <a:lnTo>
                    <a:pt x="4017" y="113"/>
                  </a:lnTo>
                  <a:lnTo>
                    <a:pt x="3321" y="0"/>
                  </a:lnTo>
                  <a:lnTo>
                    <a:pt x="2667" y="0"/>
                  </a:lnTo>
                  <a:lnTo>
                    <a:pt x="2054" y="113"/>
                  </a:lnTo>
                  <a:lnTo>
                    <a:pt x="1483" y="283"/>
                  </a:lnTo>
                  <a:lnTo>
                    <a:pt x="952" y="567"/>
                  </a:lnTo>
                  <a:lnTo>
                    <a:pt x="456" y="907"/>
                  </a:lnTo>
                  <a:lnTo>
                    <a:pt x="0" y="1361"/>
                  </a:lnTo>
                  <a:lnTo>
                    <a:pt x="638" y="1871"/>
                  </a:lnTo>
                  <a:lnTo>
                    <a:pt x="1300" y="2438"/>
                  </a:lnTo>
                  <a:lnTo>
                    <a:pt x="1988" y="3175"/>
                  </a:lnTo>
                  <a:lnTo>
                    <a:pt x="2700" y="3969"/>
                  </a:lnTo>
                  <a:lnTo>
                    <a:pt x="3437" y="4932"/>
                  </a:lnTo>
                  <a:lnTo>
                    <a:pt x="4199" y="5953"/>
                  </a:lnTo>
                  <a:lnTo>
                    <a:pt x="4994" y="7087"/>
                  </a:lnTo>
                  <a:lnTo>
                    <a:pt x="5806" y="8391"/>
                  </a:lnTo>
                  <a:lnTo>
                    <a:pt x="7272" y="10715"/>
                  </a:lnTo>
                  <a:lnTo>
                    <a:pt x="8663" y="12756"/>
                  </a:lnTo>
                  <a:lnTo>
                    <a:pt x="9972" y="14627"/>
                  </a:lnTo>
                  <a:lnTo>
                    <a:pt x="10610" y="15420"/>
                  </a:lnTo>
                  <a:lnTo>
                    <a:pt x="11214" y="16214"/>
                  </a:lnTo>
                  <a:lnTo>
                    <a:pt x="11810" y="16951"/>
                  </a:lnTo>
                  <a:lnTo>
                    <a:pt x="12390" y="17575"/>
                  </a:lnTo>
                  <a:lnTo>
                    <a:pt x="12953" y="18198"/>
                  </a:lnTo>
                  <a:lnTo>
                    <a:pt x="13500" y="18765"/>
                  </a:lnTo>
                  <a:lnTo>
                    <a:pt x="14030" y="19219"/>
                  </a:lnTo>
                  <a:lnTo>
                    <a:pt x="14544" y="19672"/>
                  </a:lnTo>
                  <a:lnTo>
                    <a:pt x="15040" y="20069"/>
                  </a:lnTo>
                  <a:lnTo>
                    <a:pt x="15529" y="20466"/>
                  </a:lnTo>
                  <a:lnTo>
                    <a:pt x="16001" y="20750"/>
                  </a:lnTo>
                  <a:lnTo>
                    <a:pt x="16457" y="20976"/>
                  </a:lnTo>
                  <a:lnTo>
                    <a:pt x="16896" y="21203"/>
                  </a:lnTo>
                  <a:lnTo>
                    <a:pt x="17326" y="21373"/>
                  </a:lnTo>
                  <a:lnTo>
                    <a:pt x="17749" y="21487"/>
                  </a:lnTo>
                  <a:lnTo>
                    <a:pt x="18155" y="21600"/>
                  </a:lnTo>
                  <a:lnTo>
                    <a:pt x="18925" y="21600"/>
                  </a:lnTo>
                  <a:lnTo>
                    <a:pt x="19298" y="21543"/>
                  </a:lnTo>
                  <a:lnTo>
                    <a:pt x="19654" y="21487"/>
                  </a:lnTo>
                  <a:lnTo>
                    <a:pt x="20002" y="21373"/>
                  </a:lnTo>
                  <a:lnTo>
                    <a:pt x="20341" y="21203"/>
                  </a:lnTo>
                  <a:lnTo>
                    <a:pt x="20672" y="20976"/>
                  </a:lnTo>
                  <a:lnTo>
                    <a:pt x="21302" y="20523"/>
                  </a:lnTo>
                  <a:lnTo>
                    <a:pt x="21600" y="20239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2620418" y="29044"/>
              <a:ext cx="5474995" cy="775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79"/>
                  </a:moveTo>
                  <a:lnTo>
                    <a:pt x="76" y="2054"/>
                  </a:lnTo>
                  <a:lnTo>
                    <a:pt x="302" y="1743"/>
                  </a:lnTo>
                  <a:lnTo>
                    <a:pt x="689" y="1307"/>
                  </a:lnTo>
                  <a:lnTo>
                    <a:pt x="941" y="1058"/>
                  </a:lnTo>
                  <a:lnTo>
                    <a:pt x="1235" y="809"/>
                  </a:lnTo>
                  <a:lnTo>
                    <a:pt x="1562" y="622"/>
                  </a:lnTo>
                  <a:lnTo>
                    <a:pt x="1940" y="436"/>
                  </a:lnTo>
                  <a:lnTo>
                    <a:pt x="2351" y="249"/>
                  </a:lnTo>
                  <a:lnTo>
                    <a:pt x="2813" y="124"/>
                  </a:lnTo>
                  <a:lnTo>
                    <a:pt x="3317" y="62"/>
                  </a:lnTo>
                  <a:lnTo>
                    <a:pt x="3863" y="0"/>
                  </a:lnTo>
                  <a:lnTo>
                    <a:pt x="4451" y="62"/>
                  </a:lnTo>
                  <a:lnTo>
                    <a:pt x="5081" y="187"/>
                  </a:lnTo>
                  <a:lnTo>
                    <a:pt x="5761" y="436"/>
                  </a:lnTo>
                  <a:lnTo>
                    <a:pt x="6483" y="747"/>
                  </a:lnTo>
                  <a:lnTo>
                    <a:pt x="7248" y="1245"/>
                  </a:lnTo>
                  <a:lnTo>
                    <a:pt x="8062" y="1805"/>
                  </a:lnTo>
                  <a:lnTo>
                    <a:pt x="8927" y="2490"/>
                  </a:lnTo>
                  <a:lnTo>
                    <a:pt x="9834" y="3299"/>
                  </a:lnTo>
                  <a:lnTo>
                    <a:pt x="10792" y="4295"/>
                  </a:lnTo>
                  <a:lnTo>
                    <a:pt x="11791" y="5416"/>
                  </a:lnTo>
                  <a:lnTo>
                    <a:pt x="12841" y="6723"/>
                  </a:lnTo>
                  <a:lnTo>
                    <a:pt x="13941" y="8279"/>
                  </a:lnTo>
                  <a:lnTo>
                    <a:pt x="15091" y="9960"/>
                  </a:lnTo>
                  <a:lnTo>
                    <a:pt x="16292" y="11827"/>
                  </a:lnTo>
                  <a:lnTo>
                    <a:pt x="17544" y="13944"/>
                  </a:lnTo>
                  <a:lnTo>
                    <a:pt x="18845" y="16247"/>
                  </a:lnTo>
                  <a:lnTo>
                    <a:pt x="20198" y="18799"/>
                  </a:lnTo>
                  <a:lnTo>
                    <a:pt x="21600" y="21600"/>
                  </a:lnTo>
                </a:path>
              </a:pathLst>
            </a:custGeom>
            <a:noFill/>
            <a:ln w="3175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5404746" y="15639"/>
              <a:ext cx="3312245" cy="652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625" y="20712"/>
                  </a:lnTo>
                  <a:lnTo>
                    <a:pt x="2332" y="18419"/>
                  </a:lnTo>
                  <a:lnTo>
                    <a:pt x="3512" y="16866"/>
                  </a:lnTo>
                  <a:lnTo>
                    <a:pt x="4872" y="15164"/>
                  </a:lnTo>
                  <a:lnTo>
                    <a:pt x="6386" y="13315"/>
                  </a:lnTo>
                  <a:lnTo>
                    <a:pt x="8010" y="11318"/>
                  </a:lnTo>
                  <a:lnTo>
                    <a:pt x="9731" y="9395"/>
                  </a:lnTo>
                  <a:lnTo>
                    <a:pt x="11494" y="7471"/>
                  </a:lnTo>
                  <a:lnTo>
                    <a:pt x="13299" y="5696"/>
                  </a:lnTo>
                  <a:lnTo>
                    <a:pt x="15089" y="3995"/>
                  </a:lnTo>
                  <a:lnTo>
                    <a:pt x="15978" y="3255"/>
                  </a:lnTo>
                  <a:lnTo>
                    <a:pt x="16839" y="2515"/>
                  </a:lnTo>
                  <a:lnTo>
                    <a:pt x="17699" y="1923"/>
                  </a:lnTo>
                  <a:lnTo>
                    <a:pt x="18532" y="1332"/>
                  </a:lnTo>
                  <a:lnTo>
                    <a:pt x="19351" y="888"/>
                  </a:lnTo>
                  <a:lnTo>
                    <a:pt x="20129" y="518"/>
                  </a:lnTo>
                  <a:lnTo>
                    <a:pt x="20878" y="222"/>
                  </a:lnTo>
                  <a:lnTo>
                    <a:pt x="21600" y="0"/>
                  </a:lnTo>
                </a:path>
              </a:pathLst>
            </a:custGeom>
            <a:noFill/>
            <a:ln w="3175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0" y="-1"/>
              <a:ext cx="8723377" cy="1331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89" y="9278"/>
                  </a:moveTo>
                  <a:lnTo>
                    <a:pt x="21389" y="9821"/>
                  </a:lnTo>
                  <a:lnTo>
                    <a:pt x="21189" y="10329"/>
                  </a:lnTo>
                  <a:lnTo>
                    <a:pt x="20978" y="10800"/>
                  </a:lnTo>
                  <a:lnTo>
                    <a:pt x="20762" y="11235"/>
                  </a:lnTo>
                  <a:lnTo>
                    <a:pt x="20541" y="11670"/>
                  </a:lnTo>
                  <a:lnTo>
                    <a:pt x="20309" y="12068"/>
                  </a:lnTo>
                  <a:lnTo>
                    <a:pt x="20071" y="12395"/>
                  </a:lnTo>
                  <a:lnTo>
                    <a:pt x="19824" y="12721"/>
                  </a:lnTo>
                  <a:lnTo>
                    <a:pt x="19565" y="13011"/>
                  </a:lnTo>
                  <a:lnTo>
                    <a:pt x="19297" y="13228"/>
                  </a:lnTo>
                  <a:lnTo>
                    <a:pt x="19017" y="13446"/>
                  </a:lnTo>
                  <a:lnTo>
                    <a:pt x="18727" y="13591"/>
                  </a:lnTo>
                  <a:lnTo>
                    <a:pt x="18427" y="13736"/>
                  </a:lnTo>
                  <a:lnTo>
                    <a:pt x="18111" y="13808"/>
                  </a:lnTo>
                  <a:lnTo>
                    <a:pt x="17784" y="13808"/>
                  </a:lnTo>
                  <a:lnTo>
                    <a:pt x="17441" y="13772"/>
                  </a:lnTo>
                  <a:lnTo>
                    <a:pt x="17083" y="13699"/>
                  </a:lnTo>
                  <a:lnTo>
                    <a:pt x="16714" y="13591"/>
                  </a:lnTo>
                  <a:lnTo>
                    <a:pt x="16329" y="13409"/>
                  </a:lnTo>
                  <a:lnTo>
                    <a:pt x="15923" y="13156"/>
                  </a:lnTo>
                  <a:lnTo>
                    <a:pt x="15502" y="12866"/>
                  </a:lnTo>
                  <a:lnTo>
                    <a:pt x="15064" y="12503"/>
                  </a:lnTo>
                  <a:lnTo>
                    <a:pt x="14611" y="12105"/>
                  </a:lnTo>
                  <a:lnTo>
                    <a:pt x="14136" y="11634"/>
                  </a:lnTo>
                  <a:lnTo>
                    <a:pt x="13641" y="11090"/>
                  </a:lnTo>
                  <a:lnTo>
                    <a:pt x="13130" y="10474"/>
                  </a:lnTo>
                  <a:lnTo>
                    <a:pt x="12592" y="9785"/>
                  </a:lnTo>
                  <a:lnTo>
                    <a:pt x="12039" y="9060"/>
                  </a:lnTo>
                  <a:lnTo>
                    <a:pt x="11459" y="8227"/>
                  </a:lnTo>
                  <a:lnTo>
                    <a:pt x="10863" y="7357"/>
                  </a:lnTo>
                  <a:lnTo>
                    <a:pt x="10241" y="6415"/>
                  </a:lnTo>
                  <a:lnTo>
                    <a:pt x="9593" y="5364"/>
                  </a:lnTo>
                  <a:lnTo>
                    <a:pt x="8950" y="4349"/>
                  </a:lnTo>
                  <a:lnTo>
                    <a:pt x="8328" y="3479"/>
                  </a:lnTo>
                  <a:lnTo>
                    <a:pt x="7732" y="2682"/>
                  </a:lnTo>
                  <a:lnTo>
                    <a:pt x="7163" y="2030"/>
                  </a:lnTo>
                  <a:lnTo>
                    <a:pt x="6620" y="1486"/>
                  </a:lnTo>
                  <a:lnTo>
                    <a:pt x="6098" y="1015"/>
                  </a:lnTo>
                  <a:lnTo>
                    <a:pt x="5603" y="652"/>
                  </a:lnTo>
                  <a:lnTo>
                    <a:pt x="5134" y="362"/>
                  </a:lnTo>
                  <a:lnTo>
                    <a:pt x="4681" y="181"/>
                  </a:lnTo>
                  <a:lnTo>
                    <a:pt x="4259" y="36"/>
                  </a:lnTo>
                  <a:lnTo>
                    <a:pt x="3853" y="0"/>
                  </a:lnTo>
                  <a:lnTo>
                    <a:pt x="3473" y="0"/>
                  </a:lnTo>
                  <a:lnTo>
                    <a:pt x="3115" y="72"/>
                  </a:lnTo>
                  <a:lnTo>
                    <a:pt x="2778" y="181"/>
                  </a:lnTo>
                  <a:lnTo>
                    <a:pt x="2461" y="362"/>
                  </a:lnTo>
                  <a:lnTo>
                    <a:pt x="2166" y="544"/>
                  </a:lnTo>
                  <a:lnTo>
                    <a:pt x="1887" y="797"/>
                  </a:lnTo>
                  <a:lnTo>
                    <a:pt x="1634" y="1051"/>
                  </a:lnTo>
                  <a:lnTo>
                    <a:pt x="1397" y="1341"/>
                  </a:lnTo>
                  <a:lnTo>
                    <a:pt x="1186" y="1667"/>
                  </a:lnTo>
                  <a:lnTo>
                    <a:pt x="986" y="1957"/>
                  </a:lnTo>
                  <a:lnTo>
                    <a:pt x="812" y="2283"/>
                  </a:lnTo>
                  <a:lnTo>
                    <a:pt x="654" y="2609"/>
                  </a:lnTo>
                  <a:lnTo>
                    <a:pt x="511" y="2899"/>
                  </a:lnTo>
                  <a:lnTo>
                    <a:pt x="390" y="3189"/>
                  </a:lnTo>
                  <a:lnTo>
                    <a:pt x="127" y="3914"/>
                  </a:lnTo>
                  <a:lnTo>
                    <a:pt x="0" y="4349"/>
                  </a:lnTo>
                  <a:lnTo>
                    <a:pt x="0" y="21600"/>
                  </a:lnTo>
                  <a:lnTo>
                    <a:pt x="21589" y="21600"/>
                  </a:lnTo>
                  <a:lnTo>
                    <a:pt x="21600" y="21491"/>
                  </a:lnTo>
                  <a:lnTo>
                    <a:pt x="21600" y="9242"/>
                  </a:lnTo>
                  <a:lnTo>
                    <a:pt x="21589" y="9278"/>
                  </a:lnTo>
                  <a:close/>
                </a:path>
              </a:pathLst>
            </a:custGeom>
            <a:solidFill>
              <a:schemeClr val="accent6">
                <a:hueOff val="-10717809"/>
                <a:satOff val="-95633"/>
                <a:lumOff val="5509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48" name="Shape 148"/>
          <p:cNvSpPr/>
          <p:nvPr>
            <p:ph type="title"/>
          </p:nvPr>
        </p:nvSpPr>
        <p:spPr>
          <a:xfrm>
            <a:off x="6629400" y="1447800"/>
            <a:ext cx="2057400" cy="4487334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73E87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9" name="Shape 149"/>
          <p:cNvSpPr/>
          <p:nvPr>
            <p:ph type="body" idx="1"/>
          </p:nvPr>
        </p:nvSpPr>
        <p:spPr>
          <a:xfrm>
            <a:off x="457200" y="1447800"/>
            <a:ext cx="6019800" cy="4487334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0" name="Shape 15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body" idx="1"/>
          </p:nvPr>
        </p:nvSpPr>
        <p:spPr>
          <a:xfrm>
            <a:off x="872067" y="2675466"/>
            <a:ext cx="7408334" cy="3450697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hape 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6" name="Shape 3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6">
                    <a:hueOff val="-10717809"/>
                    <a:satOff val="-95633"/>
                    <a:lumOff val="55098"/>
                  </a:schemeClr>
                </a:solidFill>
              </a:defRPr>
            </a:pPr>
          </a:p>
        </p:txBody>
      </p:sp>
      <p:sp>
        <p:nvSpPr>
          <p:cNvPr id="44" name="Shape 44"/>
          <p:cNvSpPr/>
          <p:nvPr/>
        </p:nvSpPr>
        <p:spPr>
          <a:xfrm>
            <a:off x="6047437" y="4203591"/>
            <a:ext cx="2876430" cy="7140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552" y="0"/>
                </a:moveTo>
                <a:lnTo>
                  <a:pt x="20642" y="607"/>
                </a:lnTo>
                <a:lnTo>
                  <a:pt x="19716" y="1282"/>
                </a:lnTo>
                <a:lnTo>
                  <a:pt x="18774" y="2025"/>
                </a:lnTo>
                <a:lnTo>
                  <a:pt x="17800" y="2767"/>
                </a:lnTo>
                <a:lnTo>
                  <a:pt x="16811" y="3645"/>
                </a:lnTo>
                <a:lnTo>
                  <a:pt x="15789" y="4522"/>
                </a:lnTo>
                <a:lnTo>
                  <a:pt x="14751" y="5535"/>
                </a:lnTo>
                <a:lnTo>
                  <a:pt x="13682" y="6547"/>
                </a:lnTo>
                <a:lnTo>
                  <a:pt x="11750" y="8505"/>
                </a:lnTo>
                <a:lnTo>
                  <a:pt x="9866" y="10260"/>
                </a:lnTo>
                <a:lnTo>
                  <a:pt x="8062" y="11880"/>
                </a:lnTo>
                <a:lnTo>
                  <a:pt x="6322" y="13432"/>
                </a:lnTo>
                <a:lnTo>
                  <a:pt x="4662" y="14782"/>
                </a:lnTo>
                <a:lnTo>
                  <a:pt x="3049" y="15997"/>
                </a:lnTo>
                <a:lnTo>
                  <a:pt x="1501" y="17145"/>
                </a:lnTo>
                <a:lnTo>
                  <a:pt x="0" y="18158"/>
                </a:lnTo>
                <a:lnTo>
                  <a:pt x="1038" y="18765"/>
                </a:lnTo>
                <a:lnTo>
                  <a:pt x="2027" y="19305"/>
                </a:lnTo>
                <a:lnTo>
                  <a:pt x="2985" y="19778"/>
                </a:lnTo>
                <a:lnTo>
                  <a:pt x="3927" y="20182"/>
                </a:lnTo>
                <a:lnTo>
                  <a:pt x="4837" y="20587"/>
                </a:lnTo>
                <a:lnTo>
                  <a:pt x="5715" y="20857"/>
                </a:lnTo>
                <a:lnTo>
                  <a:pt x="6561" y="21127"/>
                </a:lnTo>
                <a:lnTo>
                  <a:pt x="7392" y="21330"/>
                </a:lnTo>
                <a:lnTo>
                  <a:pt x="8206" y="21465"/>
                </a:lnTo>
                <a:lnTo>
                  <a:pt x="8988" y="21532"/>
                </a:lnTo>
                <a:lnTo>
                  <a:pt x="9738" y="21600"/>
                </a:lnTo>
                <a:lnTo>
                  <a:pt x="10473" y="21600"/>
                </a:lnTo>
                <a:lnTo>
                  <a:pt x="11191" y="21532"/>
                </a:lnTo>
                <a:lnTo>
                  <a:pt x="11894" y="21465"/>
                </a:lnTo>
                <a:lnTo>
                  <a:pt x="12564" y="21330"/>
                </a:lnTo>
                <a:lnTo>
                  <a:pt x="13219" y="21127"/>
                </a:lnTo>
                <a:lnTo>
                  <a:pt x="13841" y="20925"/>
                </a:lnTo>
                <a:lnTo>
                  <a:pt x="14464" y="20655"/>
                </a:lnTo>
                <a:lnTo>
                  <a:pt x="15645" y="19980"/>
                </a:lnTo>
                <a:lnTo>
                  <a:pt x="16763" y="19170"/>
                </a:lnTo>
                <a:lnTo>
                  <a:pt x="17816" y="18225"/>
                </a:lnTo>
                <a:lnTo>
                  <a:pt x="18327" y="17685"/>
                </a:lnTo>
                <a:lnTo>
                  <a:pt x="18822" y="17145"/>
                </a:lnTo>
                <a:lnTo>
                  <a:pt x="19780" y="15930"/>
                </a:lnTo>
                <a:lnTo>
                  <a:pt x="20690" y="14580"/>
                </a:lnTo>
                <a:lnTo>
                  <a:pt x="21568" y="13163"/>
                </a:lnTo>
                <a:lnTo>
                  <a:pt x="21600" y="13095"/>
                </a:lnTo>
                <a:lnTo>
                  <a:pt x="21600" y="0"/>
                </a:lnTo>
                <a:lnTo>
                  <a:pt x="21552" y="0"/>
                </a:lnTo>
                <a:close/>
              </a:path>
            </a:pathLst>
          </a:custGeom>
          <a:solidFill>
            <a:srgbClr val="C6E7FC">
              <a:alpha val="29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5" name="Shape 45"/>
          <p:cNvSpPr/>
          <p:nvPr/>
        </p:nvSpPr>
        <p:spPr>
          <a:xfrm>
            <a:off x="2619319" y="4075290"/>
            <a:ext cx="5544517" cy="8501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0239"/>
                </a:moveTo>
                <a:lnTo>
                  <a:pt x="21128" y="19843"/>
                </a:lnTo>
                <a:lnTo>
                  <a:pt x="20639" y="19446"/>
                </a:lnTo>
                <a:lnTo>
                  <a:pt x="19621" y="18482"/>
                </a:lnTo>
                <a:lnTo>
                  <a:pt x="18544" y="17291"/>
                </a:lnTo>
                <a:lnTo>
                  <a:pt x="17409" y="15987"/>
                </a:lnTo>
                <a:lnTo>
                  <a:pt x="16208" y="14400"/>
                </a:lnTo>
                <a:lnTo>
                  <a:pt x="14941" y="12643"/>
                </a:lnTo>
                <a:lnTo>
                  <a:pt x="13608" y="10602"/>
                </a:lnTo>
                <a:lnTo>
                  <a:pt x="12200" y="8391"/>
                </a:lnTo>
                <a:lnTo>
                  <a:pt x="11645" y="7540"/>
                </a:lnTo>
                <a:lnTo>
                  <a:pt x="11106" y="6690"/>
                </a:lnTo>
                <a:lnTo>
                  <a:pt x="10063" y="5216"/>
                </a:lnTo>
                <a:lnTo>
                  <a:pt x="9558" y="4592"/>
                </a:lnTo>
                <a:lnTo>
                  <a:pt x="9069" y="3969"/>
                </a:lnTo>
                <a:lnTo>
                  <a:pt x="8589" y="3402"/>
                </a:lnTo>
                <a:lnTo>
                  <a:pt x="8117" y="2891"/>
                </a:lnTo>
                <a:lnTo>
                  <a:pt x="7661" y="2438"/>
                </a:lnTo>
                <a:lnTo>
                  <a:pt x="7206" y="2041"/>
                </a:lnTo>
                <a:lnTo>
                  <a:pt x="6344" y="1304"/>
                </a:lnTo>
                <a:lnTo>
                  <a:pt x="5524" y="794"/>
                </a:lnTo>
                <a:lnTo>
                  <a:pt x="4754" y="397"/>
                </a:lnTo>
                <a:lnTo>
                  <a:pt x="4017" y="113"/>
                </a:lnTo>
                <a:lnTo>
                  <a:pt x="3321" y="0"/>
                </a:lnTo>
                <a:lnTo>
                  <a:pt x="2667" y="0"/>
                </a:lnTo>
                <a:lnTo>
                  <a:pt x="2054" y="113"/>
                </a:lnTo>
                <a:lnTo>
                  <a:pt x="1483" y="283"/>
                </a:lnTo>
                <a:lnTo>
                  <a:pt x="952" y="567"/>
                </a:lnTo>
                <a:lnTo>
                  <a:pt x="456" y="907"/>
                </a:lnTo>
                <a:lnTo>
                  <a:pt x="0" y="1361"/>
                </a:lnTo>
                <a:lnTo>
                  <a:pt x="638" y="1871"/>
                </a:lnTo>
                <a:lnTo>
                  <a:pt x="1300" y="2438"/>
                </a:lnTo>
                <a:lnTo>
                  <a:pt x="1988" y="3175"/>
                </a:lnTo>
                <a:lnTo>
                  <a:pt x="2700" y="3969"/>
                </a:lnTo>
                <a:lnTo>
                  <a:pt x="3437" y="4932"/>
                </a:lnTo>
                <a:lnTo>
                  <a:pt x="4199" y="5953"/>
                </a:lnTo>
                <a:lnTo>
                  <a:pt x="4994" y="7087"/>
                </a:lnTo>
                <a:lnTo>
                  <a:pt x="5806" y="8391"/>
                </a:lnTo>
                <a:lnTo>
                  <a:pt x="7272" y="10715"/>
                </a:lnTo>
                <a:lnTo>
                  <a:pt x="8663" y="12756"/>
                </a:lnTo>
                <a:lnTo>
                  <a:pt x="9972" y="14627"/>
                </a:lnTo>
                <a:lnTo>
                  <a:pt x="10610" y="15420"/>
                </a:lnTo>
                <a:lnTo>
                  <a:pt x="11214" y="16214"/>
                </a:lnTo>
                <a:lnTo>
                  <a:pt x="11810" y="16951"/>
                </a:lnTo>
                <a:lnTo>
                  <a:pt x="12390" y="17575"/>
                </a:lnTo>
                <a:lnTo>
                  <a:pt x="12953" y="18198"/>
                </a:lnTo>
                <a:lnTo>
                  <a:pt x="13500" y="18765"/>
                </a:lnTo>
                <a:lnTo>
                  <a:pt x="14030" y="19219"/>
                </a:lnTo>
                <a:lnTo>
                  <a:pt x="14544" y="19672"/>
                </a:lnTo>
                <a:lnTo>
                  <a:pt x="15040" y="20069"/>
                </a:lnTo>
                <a:lnTo>
                  <a:pt x="15529" y="20466"/>
                </a:lnTo>
                <a:lnTo>
                  <a:pt x="16001" y="20750"/>
                </a:lnTo>
                <a:lnTo>
                  <a:pt x="16457" y="20976"/>
                </a:lnTo>
                <a:lnTo>
                  <a:pt x="16896" y="21203"/>
                </a:lnTo>
                <a:lnTo>
                  <a:pt x="17326" y="21373"/>
                </a:lnTo>
                <a:lnTo>
                  <a:pt x="17749" y="21487"/>
                </a:lnTo>
                <a:lnTo>
                  <a:pt x="18155" y="21600"/>
                </a:lnTo>
                <a:lnTo>
                  <a:pt x="18925" y="21600"/>
                </a:lnTo>
                <a:lnTo>
                  <a:pt x="19298" y="21543"/>
                </a:lnTo>
                <a:lnTo>
                  <a:pt x="19654" y="21487"/>
                </a:lnTo>
                <a:lnTo>
                  <a:pt x="20002" y="21373"/>
                </a:lnTo>
                <a:lnTo>
                  <a:pt x="20341" y="21203"/>
                </a:lnTo>
                <a:lnTo>
                  <a:pt x="20672" y="20976"/>
                </a:lnTo>
                <a:lnTo>
                  <a:pt x="21302" y="20523"/>
                </a:lnTo>
                <a:lnTo>
                  <a:pt x="21600" y="20239"/>
                </a:lnTo>
                <a:close/>
              </a:path>
            </a:pathLst>
          </a:custGeom>
          <a:solidFill>
            <a:srgbClr val="C6E7FC">
              <a:alpha val="40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6" name="Shape 46"/>
          <p:cNvSpPr/>
          <p:nvPr/>
        </p:nvSpPr>
        <p:spPr>
          <a:xfrm>
            <a:off x="2828728" y="4087562"/>
            <a:ext cx="5467980" cy="774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79"/>
                </a:moveTo>
                <a:lnTo>
                  <a:pt x="76" y="2054"/>
                </a:lnTo>
                <a:lnTo>
                  <a:pt x="302" y="1743"/>
                </a:lnTo>
                <a:lnTo>
                  <a:pt x="689" y="1307"/>
                </a:lnTo>
                <a:lnTo>
                  <a:pt x="941" y="1058"/>
                </a:lnTo>
                <a:lnTo>
                  <a:pt x="1235" y="809"/>
                </a:lnTo>
                <a:lnTo>
                  <a:pt x="1562" y="622"/>
                </a:lnTo>
                <a:lnTo>
                  <a:pt x="1940" y="436"/>
                </a:lnTo>
                <a:lnTo>
                  <a:pt x="2351" y="249"/>
                </a:lnTo>
                <a:lnTo>
                  <a:pt x="2813" y="124"/>
                </a:lnTo>
                <a:lnTo>
                  <a:pt x="3317" y="62"/>
                </a:lnTo>
                <a:lnTo>
                  <a:pt x="3863" y="0"/>
                </a:lnTo>
                <a:lnTo>
                  <a:pt x="4451" y="62"/>
                </a:lnTo>
                <a:lnTo>
                  <a:pt x="5081" y="187"/>
                </a:lnTo>
                <a:lnTo>
                  <a:pt x="5761" y="436"/>
                </a:lnTo>
                <a:lnTo>
                  <a:pt x="6483" y="747"/>
                </a:lnTo>
                <a:lnTo>
                  <a:pt x="7248" y="1245"/>
                </a:lnTo>
                <a:lnTo>
                  <a:pt x="8062" y="1805"/>
                </a:lnTo>
                <a:lnTo>
                  <a:pt x="8927" y="2490"/>
                </a:lnTo>
                <a:lnTo>
                  <a:pt x="9834" y="3299"/>
                </a:lnTo>
                <a:lnTo>
                  <a:pt x="10792" y="4295"/>
                </a:lnTo>
                <a:lnTo>
                  <a:pt x="11791" y="5416"/>
                </a:lnTo>
                <a:lnTo>
                  <a:pt x="12841" y="6723"/>
                </a:lnTo>
                <a:lnTo>
                  <a:pt x="13941" y="8279"/>
                </a:lnTo>
                <a:lnTo>
                  <a:pt x="15091" y="9960"/>
                </a:lnTo>
                <a:lnTo>
                  <a:pt x="16292" y="11827"/>
                </a:lnTo>
                <a:lnTo>
                  <a:pt x="17544" y="13944"/>
                </a:lnTo>
                <a:lnTo>
                  <a:pt x="18845" y="16247"/>
                </a:lnTo>
                <a:lnTo>
                  <a:pt x="20198" y="18799"/>
                </a:lnTo>
                <a:lnTo>
                  <a:pt x="21600" y="21600"/>
                </a:lnTo>
              </a:path>
            </a:pathLst>
          </a:custGeom>
          <a:ln w="3175">
            <a:solidFill>
              <a:schemeClr val="accent6">
                <a:hueOff val="-10717809"/>
                <a:satOff val="-95633"/>
                <a:lumOff val="55098"/>
              </a:scheme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7" name="Shape 47"/>
          <p:cNvSpPr/>
          <p:nvPr/>
        </p:nvSpPr>
        <p:spPr>
          <a:xfrm>
            <a:off x="5609488" y="4074174"/>
            <a:ext cx="3308002" cy="651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625" y="20712"/>
                </a:lnTo>
                <a:lnTo>
                  <a:pt x="2332" y="18419"/>
                </a:lnTo>
                <a:lnTo>
                  <a:pt x="3512" y="16866"/>
                </a:lnTo>
                <a:lnTo>
                  <a:pt x="4872" y="15164"/>
                </a:lnTo>
                <a:lnTo>
                  <a:pt x="6386" y="13315"/>
                </a:lnTo>
                <a:lnTo>
                  <a:pt x="8010" y="11318"/>
                </a:lnTo>
                <a:lnTo>
                  <a:pt x="9731" y="9395"/>
                </a:lnTo>
                <a:lnTo>
                  <a:pt x="11494" y="7471"/>
                </a:lnTo>
                <a:lnTo>
                  <a:pt x="13299" y="5696"/>
                </a:lnTo>
                <a:lnTo>
                  <a:pt x="15089" y="3995"/>
                </a:lnTo>
                <a:lnTo>
                  <a:pt x="15978" y="3255"/>
                </a:lnTo>
                <a:lnTo>
                  <a:pt x="16839" y="2515"/>
                </a:lnTo>
                <a:lnTo>
                  <a:pt x="17699" y="1923"/>
                </a:lnTo>
                <a:lnTo>
                  <a:pt x="18532" y="1332"/>
                </a:lnTo>
                <a:lnTo>
                  <a:pt x="19351" y="888"/>
                </a:lnTo>
                <a:lnTo>
                  <a:pt x="20129" y="518"/>
                </a:lnTo>
                <a:lnTo>
                  <a:pt x="20878" y="222"/>
                </a:lnTo>
                <a:lnTo>
                  <a:pt x="21600" y="0"/>
                </a:lnTo>
              </a:path>
            </a:pathLst>
          </a:custGeom>
          <a:ln w="3175">
            <a:solidFill>
              <a:schemeClr val="accent6">
                <a:hueOff val="-10717809"/>
                <a:satOff val="-95633"/>
                <a:lumOff val="55098"/>
              </a:scheme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8" name="Shape 48"/>
          <p:cNvSpPr/>
          <p:nvPr/>
        </p:nvSpPr>
        <p:spPr>
          <a:xfrm>
            <a:off x="211665" y="4058554"/>
            <a:ext cx="8723378" cy="1329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589" y="9278"/>
                </a:moveTo>
                <a:lnTo>
                  <a:pt x="21389" y="9821"/>
                </a:lnTo>
                <a:lnTo>
                  <a:pt x="21189" y="10329"/>
                </a:lnTo>
                <a:lnTo>
                  <a:pt x="20978" y="10800"/>
                </a:lnTo>
                <a:lnTo>
                  <a:pt x="20762" y="11235"/>
                </a:lnTo>
                <a:lnTo>
                  <a:pt x="20541" y="11670"/>
                </a:lnTo>
                <a:lnTo>
                  <a:pt x="20309" y="12068"/>
                </a:lnTo>
                <a:lnTo>
                  <a:pt x="20071" y="12395"/>
                </a:lnTo>
                <a:lnTo>
                  <a:pt x="19824" y="12721"/>
                </a:lnTo>
                <a:lnTo>
                  <a:pt x="19565" y="13011"/>
                </a:lnTo>
                <a:lnTo>
                  <a:pt x="19297" y="13228"/>
                </a:lnTo>
                <a:lnTo>
                  <a:pt x="19017" y="13446"/>
                </a:lnTo>
                <a:lnTo>
                  <a:pt x="18727" y="13591"/>
                </a:lnTo>
                <a:lnTo>
                  <a:pt x="18427" y="13736"/>
                </a:lnTo>
                <a:lnTo>
                  <a:pt x="18111" y="13808"/>
                </a:lnTo>
                <a:lnTo>
                  <a:pt x="17784" y="13808"/>
                </a:lnTo>
                <a:lnTo>
                  <a:pt x="17441" y="13772"/>
                </a:lnTo>
                <a:lnTo>
                  <a:pt x="17083" y="13699"/>
                </a:lnTo>
                <a:lnTo>
                  <a:pt x="16714" y="13591"/>
                </a:lnTo>
                <a:lnTo>
                  <a:pt x="16329" y="13409"/>
                </a:lnTo>
                <a:lnTo>
                  <a:pt x="15923" y="13156"/>
                </a:lnTo>
                <a:lnTo>
                  <a:pt x="15502" y="12866"/>
                </a:lnTo>
                <a:lnTo>
                  <a:pt x="15064" y="12503"/>
                </a:lnTo>
                <a:lnTo>
                  <a:pt x="14611" y="12105"/>
                </a:lnTo>
                <a:lnTo>
                  <a:pt x="14136" y="11634"/>
                </a:lnTo>
                <a:lnTo>
                  <a:pt x="13641" y="11090"/>
                </a:lnTo>
                <a:lnTo>
                  <a:pt x="13130" y="10474"/>
                </a:lnTo>
                <a:lnTo>
                  <a:pt x="12592" y="9785"/>
                </a:lnTo>
                <a:lnTo>
                  <a:pt x="12039" y="9060"/>
                </a:lnTo>
                <a:lnTo>
                  <a:pt x="11459" y="8227"/>
                </a:lnTo>
                <a:lnTo>
                  <a:pt x="10863" y="7357"/>
                </a:lnTo>
                <a:lnTo>
                  <a:pt x="10241" y="6415"/>
                </a:lnTo>
                <a:lnTo>
                  <a:pt x="9593" y="5364"/>
                </a:lnTo>
                <a:lnTo>
                  <a:pt x="8950" y="4349"/>
                </a:lnTo>
                <a:lnTo>
                  <a:pt x="8328" y="3479"/>
                </a:lnTo>
                <a:lnTo>
                  <a:pt x="7732" y="2682"/>
                </a:lnTo>
                <a:lnTo>
                  <a:pt x="7163" y="2030"/>
                </a:lnTo>
                <a:lnTo>
                  <a:pt x="6620" y="1486"/>
                </a:lnTo>
                <a:lnTo>
                  <a:pt x="6098" y="1015"/>
                </a:lnTo>
                <a:lnTo>
                  <a:pt x="5603" y="652"/>
                </a:lnTo>
                <a:lnTo>
                  <a:pt x="5134" y="362"/>
                </a:lnTo>
                <a:lnTo>
                  <a:pt x="4681" y="181"/>
                </a:lnTo>
                <a:lnTo>
                  <a:pt x="4259" y="36"/>
                </a:lnTo>
                <a:lnTo>
                  <a:pt x="3853" y="0"/>
                </a:lnTo>
                <a:lnTo>
                  <a:pt x="3473" y="0"/>
                </a:lnTo>
                <a:lnTo>
                  <a:pt x="3115" y="72"/>
                </a:lnTo>
                <a:lnTo>
                  <a:pt x="2778" y="181"/>
                </a:lnTo>
                <a:lnTo>
                  <a:pt x="2461" y="362"/>
                </a:lnTo>
                <a:lnTo>
                  <a:pt x="2166" y="544"/>
                </a:lnTo>
                <a:lnTo>
                  <a:pt x="1887" y="797"/>
                </a:lnTo>
                <a:lnTo>
                  <a:pt x="1634" y="1051"/>
                </a:lnTo>
                <a:lnTo>
                  <a:pt x="1397" y="1341"/>
                </a:lnTo>
                <a:lnTo>
                  <a:pt x="1186" y="1667"/>
                </a:lnTo>
                <a:lnTo>
                  <a:pt x="986" y="1957"/>
                </a:lnTo>
                <a:lnTo>
                  <a:pt x="812" y="2283"/>
                </a:lnTo>
                <a:lnTo>
                  <a:pt x="654" y="2609"/>
                </a:lnTo>
                <a:lnTo>
                  <a:pt x="511" y="2899"/>
                </a:lnTo>
                <a:lnTo>
                  <a:pt x="390" y="3189"/>
                </a:lnTo>
                <a:lnTo>
                  <a:pt x="127" y="3914"/>
                </a:lnTo>
                <a:lnTo>
                  <a:pt x="0" y="4349"/>
                </a:lnTo>
                <a:lnTo>
                  <a:pt x="0" y="21600"/>
                </a:lnTo>
                <a:lnTo>
                  <a:pt x="21589" y="21600"/>
                </a:lnTo>
                <a:lnTo>
                  <a:pt x="21600" y="21491"/>
                </a:lnTo>
                <a:lnTo>
                  <a:pt x="21600" y="9242"/>
                </a:lnTo>
                <a:lnTo>
                  <a:pt x="21589" y="9278"/>
                </a:lnTo>
                <a:close/>
              </a:path>
            </a:pathLst>
          </a:custGeom>
          <a:solidFill>
            <a:schemeClr val="accent6">
              <a:hueOff val="-10717809"/>
              <a:satOff val="-95633"/>
              <a:lumOff val="55098"/>
            </a:scheme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9" name="Shape 49"/>
          <p:cNvSpPr/>
          <p:nvPr>
            <p:ph type="title"/>
          </p:nvPr>
        </p:nvSpPr>
        <p:spPr>
          <a:xfrm>
            <a:off x="690032" y="2463560"/>
            <a:ext cx="7772401" cy="1524001"/>
          </a:xfrm>
          <a:prstGeom prst="rect">
            <a:avLst/>
          </a:prstGeom>
        </p:spPr>
        <p:txBody>
          <a:bodyPr anchor="t"/>
          <a:lstStyle/>
          <a:p>
            <a:pPr/>
            <a:r>
              <a:t>Title Text</a:t>
            </a:r>
          </a:p>
        </p:txBody>
      </p:sp>
      <p:sp>
        <p:nvSpPr>
          <p:cNvPr id="50" name="Shape 50"/>
          <p:cNvSpPr/>
          <p:nvPr>
            <p:ph type="body" sz="quarter" idx="1"/>
          </p:nvPr>
        </p:nvSpPr>
        <p:spPr>
          <a:xfrm>
            <a:off x="1367364" y="1437448"/>
            <a:ext cx="6417735" cy="939801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chemeClr val="accent6">
                    <a:hueOff val="-10717809"/>
                    <a:satOff val="-95633"/>
                    <a:lumOff val="55098"/>
                  </a:schemeClr>
                </a:solidFill>
              </a:defRPr>
            </a:lvl1pPr>
            <a:lvl2pPr marL="0" indent="45720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chemeClr val="accent6">
                    <a:hueOff val="-10717809"/>
                    <a:satOff val="-95633"/>
                    <a:lumOff val="55098"/>
                  </a:schemeClr>
                </a:solidFill>
              </a:defRPr>
            </a:lvl2pPr>
            <a:lvl3pPr marL="0" indent="91440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chemeClr val="accent6">
                    <a:hueOff val="-10717809"/>
                    <a:satOff val="-95633"/>
                    <a:lumOff val="55098"/>
                  </a:schemeClr>
                </a:solidFill>
              </a:defRPr>
            </a:lvl3pPr>
            <a:lvl4pPr marL="0" indent="137160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chemeClr val="accent6">
                    <a:hueOff val="-10717809"/>
                    <a:satOff val="-95633"/>
                    <a:lumOff val="55098"/>
                  </a:schemeClr>
                </a:solidFill>
              </a:defRPr>
            </a:lvl4pPr>
            <a:lvl5pPr marL="0" indent="182880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chemeClr val="accent6">
                    <a:hueOff val="-10717809"/>
                    <a:satOff val="-95633"/>
                    <a:lumOff val="55098"/>
                  </a:schemeClr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Shape 5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9" name="Shape 59"/>
          <p:cNvSpPr/>
          <p:nvPr>
            <p:ph type="body" sz="half" idx="1"/>
          </p:nvPr>
        </p:nvSpPr>
        <p:spPr>
          <a:xfrm>
            <a:off x="676655" y="2679192"/>
            <a:ext cx="3822192" cy="3447289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" name="Shape 6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8" name="Shape 68"/>
          <p:cNvSpPr/>
          <p:nvPr>
            <p:ph type="body" sz="quarter" idx="1"/>
          </p:nvPr>
        </p:nvSpPr>
        <p:spPr>
          <a:xfrm>
            <a:off x="676655" y="2678114"/>
            <a:ext cx="3822193" cy="639763"/>
          </a:xfrm>
          <a:prstGeom prst="rect">
            <a:avLst/>
          </a:prstGeom>
        </p:spPr>
        <p:txBody>
          <a:bodyPr anchor="ctr"/>
          <a:lstStyle>
            <a:lvl1pPr marL="0" indent="0" algn="ctr">
              <a:buClrTx/>
              <a:buSzTx/>
              <a:buFontTx/>
              <a:buNone/>
            </a:lvl1pPr>
            <a:lvl2pPr marL="0" indent="457200" algn="ctr">
              <a:buClrTx/>
              <a:buSzTx/>
              <a:buFontTx/>
              <a:buNone/>
            </a:lvl2pPr>
            <a:lvl3pPr marL="0" indent="914400" algn="ctr">
              <a:buClrTx/>
              <a:buSzTx/>
              <a:buFontTx/>
              <a:buNone/>
            </a:lvl3pPr>
            <a:lvl4pPr marL="0" indent="1371600" algn="ctr">
              <a:buClrTx/>
              <a:buSzTx/>
              <a:buFontTx/>
              <a:buNone/>
            </a:lvl4pPr>
            <a:lvl5pPr marL="0" indent="1828800" algn="ctr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hape 69"/>
          <p:cNvSpPr/>
          <p:nvPr>
            <p:ph type="body" sz="quarter" idx="13"/>
          </p:nvPr>
        </p:nvSpPr>
        <p:spPr>
          <a:xfrm>
            <a:off x="4648200" y="2678113"/>
            <a:ext cx="3822192" cy="639763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ClrTx/>
              <a:buSzTx/>
              <a:buFontTx/>
              <a:buNone/>
            </a:pPr>
          </a:p>
        </p:txBody>
      </p:sp>
      <p:sp>
        <p:nvSpPr>
          <p:cNvPr id="70" name="Shape 7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8" name="Shape 7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rgbClr val="0293E0"/>
              </a:gs>
              <a:gs pos="90000">
                <a:srgbClr val="83D3FE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6">
                    <a:hueOff val="-10717809"/>
                    <a:satOff val="-95633"/>
                    <a:lumOff val="55098"/>
                  </a:schemeClr>
                </a:solidFill>
              </a:defRPr>
            </a:pPr>
          </a:p>
        </p:txBody>
      </p:sp>
      <p:grpSp>
        <p:nvGrpSpPr>
          <p:cNvPr id="91" name="Group 91"/>
          <p:cNvGrpSpPr/>
          <p:nvPr/>
        </p:nvGrpSpPr>
        <p:grpSpPr>
          <a:xfrm>
            <a:off x="211665" y="714191"/>
            <a:ext cx="8723378" cy="1329874"/>
            <a:chOff x="0" y="0"/>
            <a:chExt cx="8723376" cy="1329873"/>
          </a:xfrm>
        </p:grpSpPr>
        <p:sp>
          <p:nvSpPr>
            <p:cNvPr id="86" name="Shape 86"/>
            <p:cNvSpPr/>
            <p:nvPr/>
          </p:nvSpPr>
          <p:spPr>
            <a:xfrm>
              <a:off x="5835772" y="145036"/>
              <a:ext cx="2876430" cy="714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52" y="0"/>
                  </a:moveTo>
                  <a:lnTo>
                    <a:pt x="20642" y="608"/>
                  </a:lnTo>
                  <a:lnTo>
                    <a:pt x="19716" y="1283"/>
                  </a:lnTo>
                  <a:lnTo>
                    <a:pt x="18774" y="2025"/>
                  </a:lnTo>
                  <a:lnTo>
                    <a:pt x="17800" y="2768"/>
                  </a:lnTo>
                  <a:lnTo>
                    <a:pt x="16811" y="3645"/>
                  </a:lnTo>
                  <a:lnTo>
                    <a:pt x="15789" y="4522"/>
                  </a:lnTo>
                  <a:lnTo>
                    <a:pt x="14751" y="5535"/>
                  </a:lnTo>
                  <a:lnTo>
                    <a:pt x="13682" y="6547"/>
                  </a:lnTo>
                  <a:lnTo>
                    <a:pt x="11750" y="8505"/>
                  </a:lnTo>
                  <a:lnTo>
                    <a:pt x="9866" y="10260"/>
                  </a:lnTo>
                  <a:lnTo>
                    <a:pt x="8062" y="11880"/>
                  </a:lnTo>
                  <a:lnTo>
                    <a:pt x="6322" y="13432"/>
                  </a:lnTo>
                  <a:lnTo>
                    <a:pt x="4662" y="14783"/>
                  </a:lnTo>
                  <a:lnTo>
                    <a:pt x="3049" y="15997"/>
                  </a:lnTo>
                  <a:lnTo>
                    <a:pt x="1501" y="17145"/>
                  </a:lnTo>
                  <a:lnTo>
                    <a:pt x="0" y="18157"/>
                  </a:lnTo>
                  <a:lnTo>
                    <a:pt x="1038" y="18765"/>
                  </a:lnTo>
                  <a:lnTo>
                    <a:pt x="2027" y="19305"/>
                  </a:lnTo>
                  <a:lnTo>
                    <a:pt x="2985" y="19777"/>
                  </a:lnTo>
                  <a:lnTo>
                    <a:pt x="3927" y="20182"/>
                  </a:lnTo>
                  <a:lnTo>
                    <a:pt x="4837" y="20587"/>
                  </a:lnTo>
                  <a:lnTo>
                    <a:pt x="5715" y="20857"/>
                  </a:lnTo>
                  <a:lnTo>
                    <a:pt x="6561" y="21127"/>
                  </a:lnTo>
                  <a:lnTo>
                    <a:pt x="7392" y="21330"/>
                  </a:lnTo>
                  <a:lnTo>
                    <a:pt x="8206" y="21465"/>
                  </a:lnTo>
                  <a:lnTo>
                    <a:pt x="8988" y="21532"/>
                  </a:lnTo>
                  <a:lnTo>
                    <a:pt x="9738" y="21600"/>
                  </a:lnTo>
                  <a:lnTo>
                    <a:pt x="10473" y="21600"/>
                  </a:lnTo>
                  <a:lnTo>
                    <a:pt x="11191" y="21532"/>
                  </a:lnTo>
                  <a:lnTo>
                    <a:pt x="11894" y="21465"/>
                  </a:lnTo>
                  <a:lnTo>
                    <a:pt x="12564" y="21330"/>
                  </a:lnTo>
                  <a:lnTo>
                    <a:pt x="13219" y="21127"/>
                  </a:lnTo>
                  <a:lnTo>
                    <a:pt x="13841" y="20925"/>
                  </a:lnTo>
                  <a:lnTo>
                    <a:pt x="14464" y="20655"/>
                  </a:lnTo>
                  <a:lnTo>
                    <a:pt x="15645" y="19980"/>
                  </a:lnTo>
                  <a:lnTo>
                    <a:pt x="16763" y="19170"/>
                  </a:lnTo>
                  <a:lnTo>
                    <a:pt x="17816" y="18225"/>
                  </a:lnTo>
                  <a:lnTo>
                    <a:pt x="18327" y="17685"/>
                  </a:lnTo>
                  <a:lnTo>
                    <a:pt x="18822" y="17145"/>
                  </a:lnTo>
                  <a:lnTo>
                    <a:pt x="19780" y="15930"/>
                  </a:lnTo>
                  <a:lnTo>
                    <a:pt x="20690" y="14580"/>
                  </a:lnTo>
                  <a:lnTo>
                    <a:pt x="21568" y="13162"/>
                  </a:lnTo>
                  <a:lnTo>
                    <a:pt x="21600" y="13095"/>
                  </a:lnTo>
                  <a:lnTo>
                    <a:pt x="21600" y="0"/>
                  </a:lnTo>
                  <a:lnTo>
                    <a:pt x="21552" y="0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7" name="Shape 87"/>
            <p:cNvSpPr/>
            <p:nvPr/>
          </p:nvSpPr>
          <p:spPr>
            <a:xfrm>
              <a:off x="2407654" y="16734"/>
              <a:ext cx="5544516" cy="850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0239"/>
                  </a:moveTo>
                  <a:lnTo>
                    <a:pt x="21128" y="19843"/>
                  </a:lnTo>
                  <a:lnTo>
                    <a:pt x="20639" y="19446"/>
                  </a:lnTo>
                  <a:lnTo>
                    <a:pt x="19621" y="18482"/>
                  </a:lnTo>
                  <a:lnTo>
                    <a:pt x="18544" y="17291"/>
                  </a:lnTo>
                  <a:lnTo>
                    <a:pt x="17409" y="15987"/>
                  </a:lnTo>
                  <a:lnTo>
                    <a:pt x="16208" y="14400"/>
                  </a:lnTo>
                  <a:lnTo>
                    <a:pt x="14941" y="12643"/>
                  </a:lnTo>
                  <a:lnTo>
                    <a:pt x="13608" y="10602"/>
                  </a:lnTo>
                  <a:lnTo>
                    <a:pt x="12200" y="8391"/>
                  </a:lnTo>
                  <a:lnTo>
                    <a:pt x="11645" y="7540"/>
                  </a:lnTo>
                  <a:lnTo>
                    <a:pt x="11106" y="6690"/>
                  </a:lnTo>
                  <a:lnTo>
                    <a:pt x="10063" y="5216"/>
                  </a:lnTo>
                  <a:lnTo>
                    <a:pt x="9558" y="4592"/>
                  </a:lnTo>
                  <a:lnTo>
                    <a:pt x="9069" y="3969"/>
                  </a:lnTo>
                  <a:lnTo>
                    <a:pt x="8589" y="3402"/>
                  </a:lnTo>
                  <a:lnTo>
                    <a:pt x="8117" y="2891"/>
                  </a:lnTo>
                  <a:lnTo>
                    <a:pt x="7661" y="2438"/>
                  </a:lnTo>
                  <a:lnTo>
                    <a:pt x="7206" y="2041"/>
                  </a:lnTo>
                  <a:lnTo>
                    <a:pt x="6344" y="1304"/>
                  </a:lnTo>
                  <a:lnTo>
                    <a:pt x="5524" y="794"/>
                  </a:lnTo>
                  <a:lnTo>
                    <a:pt x="4754" y="397"/>
                  </a:lnTo>
                  <a:lnTo>
                    <a:pt x="4017" y="113"/>
                  </a:lnTo>
                  <a:lnTo>
                    <a:pt x="3321" y="0"/>
                  </a:lnTo>
                  <a:lnTo>
                    <a:pt x="2667" y="0"/>
                  </a:lnTo>
                  <a:lnTo>
                    <a:pt x="2054" y="113"/>
                  </a:lnTo>
                  <a:lnTo>
                    <a:pt x="1483" y="283"/>
                  </a:lnTo>
                  <a:lnTo>
                    <a:pt x="952" y="567"/>
                  </a:lnTo>
                  <a:lnTo>
                    <a:pt x="456" y="907"/>
                  </a:lnTo>
                  <a:lnTo>
                    <a:pt x="0" y="1361"/>
                  </a:lnTo>
                  <a:lnTo>
                    <a:pt x="638" y="1871"/>
                  </a:lnTo>
                  <a:lnTo>
                    <a:pt x="1300" y="2438"/>
                  </a:lnTo>
                  <a:lnTo>
                    <a:pt x="1988" y="3175"/>
                  </a:lnTo>
                  <a:lnTo>
                    <a:pt x="2700" y="3969"/>
                  </a:lnTo>
                  <a:lnTo>
                    <a:pt x="3437" y="4932"/>
                  </a:lnTo>
                  <a:lnTo>
                    <a:pt x="4199" y="5953"/>
                  </a:lnTo>
                  <a:lnTo>
                    <a:pt x="4994" y="7087"/>
                  </a:lnTo>
                  <a:lnTo>
                    <a:pt x="5806" y="8391"/>
                  </a:lnTo>
                  <a:lnTo>
                    <a:pt x="7272" y="10715"/>
                  </a:lnTo>
                  <a:lnTo>
                    <a:pt x="8663" y="12756"/>
                  </a:lnTo>
                  <a:lnTo>
                    <a:pt x="9972" y="14627"/>
                  </a:lnTo>
                  <a:lnTo>
                    <a:pt x="10610" y="15420"/>
                  </a:lnTo>
                  <a:lnTo>
                    <a:pt x="11214" y="16214"/>
                  </a:lnTo>
                  <a:lnTo>
                    <a:pt x="11810" y="16951"/>
                  </a:lnTo>
                  <a:lnTo>
                    <a:pt x="12390" y="17575"/>
                  </a:lnTo>
                  <a:lnTo>
                    <a:pt x="12953" y="18198"/>
                  </a:lnTo>
                  <a:lnTo>
                    <a:pt x="13500" y="18765"/>
                  </a:lnTo>
                  <a:lnTo>
                    <a:pt x="14030" y="19219"/>
                  </a:lnTo>
                  <a:lnTo>
                    <a:pt x="14544" y="19672"/>
                  </a:lnTo>
                  <a:lnTo>
                    <a:pt x="15040" y="20069"/>
                  </a:lnTo>
                  <a:lnTo>
                    <a:pt x="15529" y="20466"/>
                  </a:lnTo>
                  <a:lnTo>
                    <a:pt x="16001" y="20750"/>
                  </a:lnTo>
                  <a:lnTo>
                    <a:pt x="16457" y="20976"/>
                  </a:lnTo>
                  <a:lnTo>
                    <a:pt x="16896" y="21203"/>
                  </a:lnTo>
                  <a:lnTo>
                    <a:pt x="17326" y="21373"/>
                  </a:lnTo>
                  <a:lnTo>
                    <a:pt x="17749" y="21487"/>
                  </a:lnTo>
                  <a:lnTo>
                    <a:pt x="18155" y="21600"/>
                  </a:lnTo>
                  <a:lnTo>
                    <a:pt x="18925" y="21600"/>
                  </a:lnTo>
                  <a:lnTo>
                    <a:pt x="19298" y="21543"/>
                  </a:lnTo>
                  <a:lnTo>
                    <a:pt x="19654" y="21487"/>
                  </a:lnTo>
                  <a:lnTo>
                    <a:pt x="20002" y="21373"/>
                  </a:lnTo>
                  <a:lnTo>
                    <a:pt x="20341" y="21203"/>
                  </a:lnTo>
                  <a:lnTo>
                    <a:pt x="20672" y="20976"/>
                  </a:lnTo>
                  <a:lnTo>
                    <a:pt x="21302" y="20523"/>
                  </a:lnTo>
                  <a:lnTo>
                    <a:pt x="21600" y="20239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8" name="Shape 88"/>
            <p:cNvSpPr/>
            <p:nvPr/>
          </p:nvSpPr>
          <p:spPr>
            <a:xfrm>
              <a:off x="2617062" y="29007"/>
              <a:ext cx="5467981" cy="774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79"/>
                  </a:moveTo>
                  <a:lnTo>
                    <a:pt x="76" y="2054"/>
                  </a:lnTo>
                  <a:lnTo>
                    <a:pt x="302" y="1743"/>
                  </a:lnTo>
                  <a:lnTo>
                    <a:pt x="689" y="1307"/>
                  </a:lnTo>
                  <a:lnTo>
                    <a:pt x="941" y="1058"/>
                  </a:lnTo>
                  <a:lnTo>
                    <a:pt x="1235" y="809"/>
                  </a:lnTo>
                  <a:lnTo>
                    <a:pt x="1562" y="622"/>
                  </a:lnTo>
                  <a:lnTo>
                    <a:pt x="1940" y="436"/>
                  </a:lnTo>
                  <a:lnTo>
                    <a:pt x="2351" y="249"/>
                  </a:lnTo>
                  <a:lnTo>
                    <a:pt x="2813" y="124"/>
                  </a:lnTo>
                  <a:lnTo>
                    <a:pt x="3317" y="62"/>
                  </a:lnTo>
                  <a:lnTo>
                    <a:pt x="3863" y="0"/>
                  </a:lnTo>
                  <a:lnTo>
                    <a:pt x="4451" y="62"/>
                  </a:lnTo>
                  <a:lnTo>
                    <a:pt x="5081" y="187"/>
                  </a:lnTo>
                  <a:lnTo>
                    <a:pt x="5761" y="436"/>
                  </a:lnTo>
                  <a:lnTo>
                    <a:pt x="6483" y="747"/>
                  </a:lnTo>
                  <a:lnTo>
                    <a:pt x="7248" y="1245"/>
                  </a:lnTo>
                  <a:lnTo>
                    <a:pt x="8062" y="1805"/>
                  </a:lnTo>
                  <a:lnTo>
                    <a:pt x="8927" y="2490"/>
                  </a:lnTo>
                  <a:lnTo>
                    <a:pt x="9834" y="3299"/>
                  </a:lnTo>
                  <a:lnTo>
                    <a:pt x="10792" y="4295"/>
                  </a:lnTo>
                  <a:lnTo>
                    <a:pt x="11791" y="5416"/>
                  </a:lnTo>
                  <a:lnTo>
                    <a:pt x="12841" y="6723"/>
                  </a:lnTo>
                  <a:lnTo>
                    <a:pt x="13941" y="8279"/>
                  </a:lnTo>
                  <a:lnTo>
                    <a:pt x="15091" y="9960"/>
                  </a:lnTo>
                  <a:lnTo>
                    <a:pt x="16292" y="11827"/>
                  </a:lnTo>
                  <a:lnTo>
                    <a:pt x="17544" y="13944"/>
                  </a:lnTo>
                  <a:lnTo>
                    <a:pt x="18845" y="16247"/>
                  </a:lnTo>
                  <a:lnTo>
                    <a:pt x="20198" y="18799"/>
                  </a:lnTo>
                  <a:lnTo>
                    <a:pt x="21600" y="21600"/>
                  </a:lnTo>
                </a:path>
              </a:pathLst>
            </a:custGeom>
            <a:noFill/>
            <a:ln w="3175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9" name="Shape 89"/>
            <p:cNvSpPr/>
            <p:nvPr/>
          </p:nvSpPr>
          <p:spPr>
            <a:xfrm>
              <a:off x="5397823" y="15619"/>
              <a:ext cx="3308001" cy="651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625" y="20712"/>
                  </a:lnTo>
                  <a:lnTo>
                    <a:pt x="2332" y="18419"/>
                  </a:lnTo>
                  <a:lnTo>
                    <a:pt x="3512" y="16866"/>
                  </a:lnTo>
                  <a:lnTo>
                    <a:pt x="4872" y="15164"/>
                  </a:lnTo>
                  <a:lnTo>
                    <a:pt x="6386" y="13315"/>
                  </a:lnTo>
                  <a:lnTo>
                    <a:pt x="8010" y="11318"/>
                  </a:lnTo>
                  <a:lnTo>
                    <a:pt x="9731" y="9395"/>
                  </a:lnTo>
                  <a:lnTo>
                    <a:pt x="11494" y="7471"/>
                  </a:lnTo>
                  <a:lnTo>
                    <a:pt x="13299" y="5696"/>
                  </a:lnTo>
                  <a:lnTo>
                    <a:pt x="15089" y="3995"/>
                  </a:lnTo>
                  <a:lnTo>
                    <a:pt x="15978" y="3255"/>
                  </a:lnTo>
                  <a:lnTo>
                    <a:pt x="16839" y="2515"/>
                  </a:lnTo>
                  <a:lnTo>
                    <a:pt x="17699" y="1923"/>
                  </a:lnTo>
                  <a:lnTo>
                    <a:pt x="18532" y="1332"/>
                  </a:lnTo>
                  <a:lnTo>
                    <a:pt x="19351" y="888"/>
                  </a:lnTo>
                  <a:lnTo>
                    <a:pt x="20129" y="518"/>
                  </a:lnTo>
                  <a:lnTo>
                    <a:pt x="20878" y="222"/>
                  </a:lnTo>
                  <a:lnTo>
                    <a:pt x="21600" y="0"/>
                  </a:lnTo>
                </a:path>
              </a:pathLst>
            </a:custGeom>
            <a:noFill/>
            <a:ln w="3175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0" name="Shape 90"/>
            <p:cNvSpPr/>
            <p:nvPr/>
          </p:nvSpPr>
          <p:spPr>
            <a:xfrm>
              <a:off x="0" y="0"/>
              <a:ext cx="8723377" cy="1329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89" y="9278"/>
                  </a:moveTo>
                  <a:lnTo>
                    <a:pt x="21389" y="9821"/>
                  </a:lnTo>
                  <a:lnTo>
                    <a:pt x="21189" y="10329"/>
                  </a:lnTo>
                  <a:lnTo>
                    <a:pt x="20978" y="10800"/>
                  </a:lnTo>
                  <a:lnTo>
                    <a:pt x="20762" y="11235"/>
                  </a:lnTo>
                  <a:lnTo>
                    <a:pt x="20541" y="11670"/>
                  </a:lnTo>
                  <a:lnTo>
                    <a:pt x="20309" y="12068"/>
                  </a:lnTo>
                  <a:lnTo>
                    <a:pt x="20071" y="12395"/>
                  </a:lnTo>
                  <a:lnTo>
                    <a:pt x="19824" y="12721"/>
                  </a:lnTo>
                  <a:lnTo>
                    <a:pt x="19565" y="13011"/>
                  </a:lnTo>
                  <a:lnTo>
                    <a:pt x="19297" y="13228"/>
                  </a:lnTo>
                  <a:lnTo>
                    <a:pt x="19017" y="13446"/>
                  </a:lnTo>
                  <a:lnTo>
                    <a:pt x="18727" y="13591"/>
                  </a:lnTo>
                  <a:lnTo>
                    <a:pt x="18427" y="13736"/>
                  </a:lnTo>
                  <a:lnTo>
                    <a:pt x="18111" y="13808"/>
                  </a:lnTo>
                  <a:lnTo>
                    <a:pt x="17784" y="13808"/>
                  </a:lnTo>
                  <a:lnTo>
                    <a:pt x="17441" y="13772"/>
                  </a:lnTo>
                  <a:lnTo>
                    <a:pt x="17083" y="13699"/>
                  </a:lnTo>
                  <a:lnTo>
                    <a:pt x="16714" y="13591"/>
                  </a:lnTo>
                  <a:lnTo>
                    <a:pt x="16329" y="13409"/>
                  </a:lnTo>
                  <a:lnTo>
                    <a:pt x="15923" y="13156"/>
                  </a:lnTo>
                  <a:lnTo>
                    <a:pt x="15502" y="12866"/>
                  </a:lnTo>
                  <a:lnTo>
                    <a:pt x="15064" y="12503"/>
                  </a:lnTo>
                  <a:lnTo>
                    <a:pt x="14611" y="12105"/>
                  </a:lnTo>
                  <a:lnTo>
                    <a:pt x="14136" y="11634"/>
                  </a:lnTo>
                  <a:lnTo>
                    <a:pt x="13641" y="11090"/>
                  </a:lnTo>
                  <a:lnTo>
                    <a:pt x="13130" y="10474"/>
                  </a:lnTo>
                  <a:lnTo>
                    <a:pt x="12592" y="9785"/>
                  </a:lnTo>
                  <a:lnTo>
                    <a:pt x="12039" y="9060"/>
                  </a:lnTo>
                  <a:lnTo>
                    <a:pt x="11459" y="8227"/>
                  </a:lnTo>
                  <a:lnTo>
                    <a:pt x="10863" y="7357"/>
                  </a:lnTo>
                  <a:lnTo>
                    <a:pt x="10241" y="6415"/>
                  </a:lnTo>
                  <a:lnTo>
                    <a:pt x="9593" y="5364"/>
                  </a:lnTo>
                  <a:lnTo>
                    <a:pt x="8950" y="4349"/>
                  </a:lnTo>
                  <a:lnTo>
                    <a:pt x="8328" y="3479"/>
                  </a:lnTo>
                  <a:lnTo>
                    <a:pt x="7732" y="2682"/>
                  </a:lnTo>
                  <a:lnTo>
                    <a:pt x="7163" y="2030"/>
                  </a:lnTo>
                  <a:lnTo>
                    <a:pt x="6620" y="1486"/>
                  </a:lnTo>
                  <a:lnTo>
                    <a:pt x="6098" y="1015"/>
                  </a:lnTo>
                  <a:lnTo>
                    <a:pt x="5603" y="652"/>
                  </a:lnTo>
                  <a:lnTo>
                    <a:pt x="5134" y="362"/>
                  </a:lnTo>
                  <a:lnTo>
                    <a:pt x="4681" y="181"/>
                  </a:lnTo>
                  <a:lnTo>
                    <a:pt x="4259" y="36"/>
                  </a:lnTo>
                  <a:lnTo>
                    <a:pt x="3853" y="0"/>
                  </a:lnTo>
                  <a:lnTo>
                    <a:pt x="3473" y="0"/>
                  </a:lnTo>
                  <a:lnTo>
                    <a:pt x="3115" y="72"/>
                  </a:lnTo>
                  <a:lnTo>
                    <a:pt x="2778" y="181"/>
                  </a:lnTo>
                  <a:lnTo>
                    <a:pt x="2461" y="362"/>
                  </a:lnTo>
                  <a:lnTo>
                    <a:pt x="2166" y="544"/>
                  </a:lnTo>
                  <a:lnTo>
                    <a:pt x="1887" y="797"/>
                  </a:lnTo>
                  <a:lnTo>
                    <a:pt x="1634" y="1051"/>
                  </a:lnTo>
                  <a:lnTo>
                    <a:pt x="1397" y="1341"/>
                  </a:lnTo>
                  <a:lnTo>
                    <a:pt x="1186" y="1667"/>
                  </a:lnTo>
                  <a:lnTo>
                    <a:pt x="986" y="1957"/>
                  </a:lnTo>
                  <a:lnTo>
                    <a:pt x="812" y="2283"/>
                  </a:lnTo>
                  <a:lnTo>
                    <a:pt x="654" y="2609"/>
                  </a:lnTo>
                  <a:lnTo>
                    <a:pt x="511" y="2899"/>
                  </a:lnTo>
                  <a:lnTo>
                    <a:pt x="390" y="3189"/>
                  </a:lnTo>
                  <a:lnTo>
                    <a:pt x="127" y="3914"/>
                  </a:lnTo>
                  <a:lnTo>
                    <a:pt x="0" y="4349"/>
                  </a:lnTo>
                  <a:lnTo>
                    <a:pt x="0" y="21600"/>
                  </a:lnTo>
                  <a:lnTo>
                    <a:pt x="21589" y="21600"/>
                  </a:lnTo>
                  <a:lnTo>
                    <a:pt x="21600" y="21491"/>
                  </a:lnTo>
                  <a:lnTo>
                    <a:pt x="21600" y="9242"/>
                  </a:lnTo>
                  <a:lnTo>
                    <a:pt x="21589" y="9278"/>
                  </a:lnTo>
                  <a:close/>
                </a:path>
              </a:pathLst>
            </a:custGeom>
            <a:solidFill>
              <a:schemeClr val="accent6">
                <a:hueOff val="-10717809"/>
                <a:satOff val="-95633"/>
                <a:lumOff val="5509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92" name="Shape 9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rgbClr val="0293E0"/>
              </a:gs>
              <a:gs pos="90000">
                <a:srgbClr val="83D3FE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6">
                    <a:hueOff val="-10717809"/>
                    <a:satOff val="-95633"/>
                    <a:lumOff val="55098"/>
                  </a:schemeClr>
                </a:solidFill>
              </a:defRPr>
            </a:pPr>
          </a:p>
        </p:txBody>
      </p:sp>
      <p:sp>
        <p:nvSpPr>
          <p:cNvPr id="100" name="Shape 100"/>
          <p:cNvSpPr/>
          <p:nvPr>
            <p:ph type="body" sz="quarter" idx="1"/>
          </p:nvPr>
        </p:nvSpPr>
        <p:spPr>
          <a:xfrm>
            <a:off x="914400" y="3581400"/>
            <a:ext cx="3352800" cy="190500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ClrTx/>
              <a:buSzTx/>
              <a:buFontTx/>
              <a:buNone/>
              <a:defRPr sz="1800"/>
            </a:lvl1pPr>
            <a:lvl2pPr marL="0" indent="457200">
              <a:spcBef>
                <a:spcPts val="600"/>
              </a:spcBef>
              <a:buClrTx/>
              <a:buSzTx/>
              <a:buFontTx/>
              <a:buNone/>
              <a:defRPr sz="1800"/>
            </a:lvl2pPr>
            <a:lvl3pPr marL="0" indent="914400">
              <a:spcBef>
                <a:spcPts val="600"/>
              </a:spcBef>
              <a:buClrTx/>
              <a:buSzTx/>
              <a:buFontTx/>
              <a:buNone/>
              <a:defRPr sz="1800"/>
            </a:lvl3pPr>
            <a:lvl4pPr marL="0" indent="1371600">
              <a:spcBef>
                <a:spcPts val="600"/>
              </a:spcBef>
              <a:buClrTx/>
              <a:buSzTx/>
              <a:buFontTx/>
              <a:buNone/>
              <a:defRPr sz="1800"/>
            </a:lvl4pPr>
            <a:lvl5pPr marL="0" indent="1828800">
              <a:spcBef>
                <a:spcPts val="600"/>
              </a:spcBef>
              <a:buClrTx/>
              <a:buSzTx/>
              <a:buFontTx/>
              <a:buNone/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106" name="Group 106"/>
          <p:cNvGrpSpPr/>
          <p:nvPr/>
        </p:nvGrpSpPr>
        <p:grpSpPr>
          <a:xfrm>
            <a:off x="211665" y="714190"/>
            <a:ext cx="8723378" cy="1331581"/>
            <a:chOff x="0" y="0"/>
            <a:chExt cx="8723376" cy="1331579"/>
          </a:xfrm>
        </p:grpSpPr>
        <p:sp>
          <p:nvSpPr>
            <p:cNvPr id="101" name="Shape 101"/>
            <p:cNvSpPr/>
            <p:nvPr/>
          </p:nvSpPr>
          <p:spPr>
            <a:xfrm>
              <a:off x="5843256" y="145222"/>
              <a:ext cx="2880121" cy="714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52" y="0"/>
                  </a:moveTo>
                  <a:lnTo>
                    <a:pt x="20642" y="608"/>
                  </a:lnTo>
                  <a:lnTo>
                    <a:pt x="19716" y="1283"/>
                  </a:lnTo>
                  <a:lnTo>
                    <a:pt x="18774" y="2025"/>
                  </a:lnTo>
                  <a:lnTo>
                    <a:pt x="17800" y="2768"/>
                  </a:lnTo>
                  <a:lnTo>
                    <a:pt x="16811" y="3645"/>
                  </a:lnTo>
                  <a:lnTo>
                    <a:pt x="15789" y="4523"/>
                  </a:lnTo>
                  <a:lnTo>
                    <a:pt x="14751" y="5535"/>
                  </a:lnTo>
                  <a:lnTo>
                    <a:pt x="13682" y="6548"/>
                  </a:lnTo>
                  <a:lnTo>
                    <a:pt x="11750" y="8505"/>
                  </a:lnTo>
                  <a:lnTo>
                    <a:pt x="9866" y="10260"/>
                  </a:lnTo>
                  <a:lnTo>
                    <a:pt x="8062" y="11880"/>
                  </a:lnTo>
                  <a:lnTo>
                    <a:pt x="6322" y="13433"/>
                  </a:lnTo>
                  <a:lnTo>
                    <a:pt x="4662" y="14783"/>
                  </a:lnTo>
                  <a:lnTo>
                    <a:pt x="3049" y="15997"/>
                  </a:lnTo>
                  <a:lnTo>
                    <a:pt x="1501" y="17145"/>
                  </a:lnTo>
                  <a:lnTo>
                    <a:pt x="0" y="18158"/>
                  </a:lnTo>
                  <a:lnTo>
                    <a:pt x="1038" y="18765"/>
                  </a:lnTo>
                  <a:lnTo>
                    <a:pt x="2027" y="19305"/>
                  </a:lnTo>
                  <a:lnTo>
                    <a:pt x="2985" y="19777"/>
                  </a:lnTo>
                  <a:lnTo>
                    <a:pt x="3927" y="20183"/>
                  </a:lnTo>
                  <a:lnTo>
                    <a:pt x="4837" y="20587"/>
                  </a:lnTo>
                  <a:lnTo>
                    <a:pt x="5715" y="20858"/>
                  </a:lnTo>
                  <a:lnTo>
                    <a:pt x="6561" y="21127"/>
                  </a:lnTo>
                  <a:lnTo>
                    <a:pt x="7392" y="21330"/>
                  </a:lnTo>
                  <a:lnTo>
                    <a:pt x="8206" y="21465"/>
                  </a:lnTo>
                  <a:lnTo>
                    <a:pt x="8988" y="21533"/>
                  </a:lnTo>
                  <a:lnTo>
                    <a:pt x="9738" y="21600"/>
                  </a:lnTo>
                  <a:lnTo>
                    <a:pt x="10473" y="21600"/>
                  </a:lnTo>
                  <a:lnTo>
                    <a:pt x="11191" y="21533"/>
                  </a:lnTo>
                  <a:lnTo>
                    <a:pt x="11894" y="21465"/>
                  </a:lnTo>
                  <a:lnTo>
                    <a:pt x="12564" y="21330"/>
                  </a:lnTo>
                  <a:lnTo>
                    <a:pt x="13219" y="21127"/>
                  </a:lnTo>
                  <a:lnTo>
                    <a:pt x="13841" y="20925"/>
                  </a:lnTo>
                  <a:lnTo>
                    <a:pt x="14464" y="20655"/>
                  </a:lnTo>
                  <a:lnTo>
                    <a:pt x="15645" y="19980"/>
                  </a:lnTo>
                  <a:lnTo>
                    <a:pt x="16763" y="19170"/>
                  </a:lnTo>
                  <a:lnTo>
                    <a:pt x="17816" y="18225"/>
                  </a:lnTo>
                  <a:lnTo>
                    <a:pt x="18327" y="17685"/>
                  </a:lnTo>
                  <a:lnTo>
                    <a:pt x="18822" y="17145"/>
                  </a:lnTo>
                  <a:lnTo>
                    <a:pt x="19780" y="15930"/>
                  </a:lnTo>
                  <a:lnTo>
                    <a:pt x="20690" y="14580"/>
                  </a:lnTo>
                  <a:lnTo>
                    <a:pt x="21568" y="13162"/>
                  </a:lnTo>
                  <a:lnTo>
                    <a:pt x="21600" y="13095"/>
                  </a:lnTo>
                  <a:lnTo>
                    <a:pt x="21600" y="0"/>
                  </a:lnTo>
                  <a:lnTo>
                    <a:pt x="21552" y="0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2410742" y="16756"/>
              <a:ext cx="5551628" cy="851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0239"/>
                  </a:moveTo>
                  <a:lnTo>
                    <a:pt x="21128" y="19843"/>
                  </a:lnTo>
                  <a:lnTo>
                    <a:pt x="20639" y="19446"/>
                  </a:lnTo>
                  <a:lnTo>
                    <a:pt x="19621" y="18482"/>
                  </a:lnTo>
                  <a:lnTo>
                    <a:pt x="18544" y="17291"/>
                  </a:lnTo>
                  <a:lnTo>
                    <a:pt x="17409" y="15987"/>
                  </a:lnTo>
                  <a:lnTo>
                    <a:pt x="16208" y="14400"/>
                  </a:lnTo>
                  <a:lnTo>
                    <a:pt x="14941" y="12643"/>
                  </a:lnTo>
                  <a:lnTo>
                    <a:pt x="13608" y="10602"/>
                  </a:lnTo>
                  <a:lnTo>
                    <a:pt x="12200" y="8391"/>
                  </a:lnTo>
                  <a:lnTo>
                    <a:pt x="11645" y="7540"/>
                  </a:lnTo>
                  <a:lnTo>
                    <a:pt x="11106" y="6690"/>
                  </a:lnTo>
                  <a:lnTo>
                    <a:pt x="10063" y="5216"/>
                  </a:lnTo>
                  <a:lnTo>
                    <a:pt x="9558" y="4592"/>
                  </a:lnTo>
                  <a:lnTo>
                    <a:pt x="9069" y="3969"/>
                  </a:lnTo>
                  <a:lnTo>
                    <a:pt x="8589" y="3402"/>
                  </a:lnTo>
                  <a:lnTo>
                    <a:pt x="8117" y="2891"/>
                  </a:lnTo>
                  <a:lnTo>
                    <a:pt x="7661" y="2438"/>
                  </a:lnTo>
                  <a:lnTo>
                    <a:pt x="7206" y="2041"/>
                  </a:lnTo>
                  <a:lnTo>
                    <a:pt x="6344" y="1304"/>
                  </a:lnTo>
                  <a:lnTo>
                    <a:pt x="5524" y="794"/>
                  </a:lnTo>
                  <a:lnTo>
                    <a:pt x="4754" y="397"/>
                  </a:lnTo>
                  <a:lnTo>
                    <a:pt x="4017" y="113"/>
                  </a:lnTo>
                  <a:lnTo>
                    <a:pt x="3321" y="0"/>
                  </a:lnTo>
                  <a:lnTo>
                    <a:pt x="2667" y="0"/>
                  </a:lnTo>
                  <a:lnTo>
                    <a:pt x="2054" y="113"/>
                  </a:lnTo>
                  <a:lnTo>
                    <a:pt x="1483" y="283"/>
                  </a:lnTo>
                  <a:lnTo>
                    <a:pt x="952" y="567"/>
                  </a:lnTo>
                  <a:lnTo>
                    <a:pt x="456" y="907"/>
                  </a:lnTo>
                  <a:lnTo>
                    <a:pt x="0" y="1361"/>
                  </a:lnTo>
                  <a:lnTo>
                    <a:pt x="638" y="1871"/>
                  </a:lnTo>
                  <a:lnTo>
                    <a:pt x="1300" y="2438"/>
                  </a:lnTo>
                  <a:lnTo>
                    <a:pt x="1988" y="3175"/>
                  </a:lnTo>
                  <a:lnTo>
                    <a:pt x="2700" y="3969"/>
                  </a:lnTo>
                  <a:lnTo>
                    <a:pt x="3437" y="4932"/>
                  </a:lnTo>
                  <a:lnTo>
                    <a:pt x="4199" y="5953"/>
                  </a:lnTo>
                  <a:lnTo>
                    <a:pt x="4994" y="7087"/>
                  </a:lnTo>
                  <a:lnTo>
                    <a:pt x="5806" y="8391"/>
                  </a:lnTo>
                  <a:lnTo>
                    <a:pt x="7272" y="10715"/>
                  </a:lnTo>
                  <a:lnTo>
                    <a:pt x="8663" y="12756"/>
                  </a:lnTo>
                  <a:lnTo>
                    <a:pt x="9972" y="14627"/>
                  </a:lnTo>
                  <a:lnTo>
                    <a:pt x="10610" y="15420"/>
                  </a:lnTo>
                  <a:lnTo>
                    <a:pt x="11214" y="16214"/>
                  </a:lnTo>
                  <a:lnTo>
                    <a:pt x="11810" y="16951"/>
                  </a:lnTo>
                  <a:lnTo>
                    <a:pt x="12390" y="17575"/>
                  </a:lnTo>
                  <a:lnTo>
                    <a:pt x="12953" y="18198"/>
                  </a:lnTo>
                  <a:lnTo>
                    <a:pt x="13500" y="18765"/>
                  </a:lnTo>
                  <a:lnTo>
                    <a:pt x="14030" y="19219"/>
                  </a:lnTo>
                  <a:lnTo>
                    <a:pt x="14544" y="19672"/>
                  </a:lnTo>
                  <a:lnTo>
                    <a:pt x="15040" y="20069"/>
                  </a:lnTo>
                  <a:lnTo>
                    <a:pt x="15529" y="20466"/>
                  </a:lnTo>
                  <a:lnTo>
                    <a:pt x="16001" y="20750"/>
                  </a:lnTo>
                  <a:lnTo>
                    <a:pt x="16457" y="20976"/>
                  </a:lnTo>
                  <a:lnTo>
                    <a:pt x="16896" y="21203"/>
                  </a:lnTo>
                  <a:lnTo>
                    <a:pt x="17326" y="21373"/>
                  </a:lnTo>
                  <a:lnTo>
                    <a:pt x="17749" y="21487"/>
                  </a:lnTo>
                  <a:lnTo>
                    <a:pt x="18155" y="21600"/>
                  </a:lnTo>
                  <a:lnTo>
                    <a:pt x="18925" y="21600"/>
                  </a:lnTo>
                  <a:lnTo>
                    <a:pt x="19298" y="21543"/>
                  </a:lnTo>
                  <a:lnTo>
                    <a:pt x="19654" y="21487"/>
                  </a:lnTo>
                  <a:lnTo>
                    <a:pt x="20002" y="21373"/>
                  </a:lnTo>
                  <a:lnTo>
                    <a:pt x="20341" y="21203"/>
                  </a:lnTo>
                  <a:lnTo>
                    <a:pt x="20672" y="20976"/>
                  </a:lnTo>
                  <a:lnTo>
                    <a:pt x="21302" y="20523"/>
                  </a:lnTo>
                  <a:lnTo>
                    <a:pt x="21600" y="20239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2620418" y="29044"/>
              <a:ext cx="5474995" cy="775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79"/>
                  </a:moveTo>
                  <a:lnTo>
                    <a:pt x="76" y="2054"/>
                  </a:lnTo>
                  <a:lnTo>
                    <a:pt x="302" y="1743"/>
                  </a:lnTo>
                  <a:lnTo>
                    <a:pt x="689" y="1307"/>
                  </a:lnTo>
                  <a:lnTo>
                    <a:pt x="941" y="1058"/>
                  </a:lnTo>
                  <a:lnTo>
                    <a:pt x="1235" y="809"/>
                  </a:lnTo>
                  <a:lnTo>
                    <a:pt x="1562" y="622"/>
                  </a:lnTo>
                  <a:lnTo>
                    <a:pt x="1940" y="436"/>
                  </a:lnTo>
                  <a:lnTo>
                    <a:pt x="2351" y="249"/>
                  </a:lnTo>
                  <a:lnTo>
                    <a:pt x="2813" y="124"/>
                  </a:lnTo>
                  <a:lnTo>
                    <a:pt x="3317" y="62"/>
                  </a:lnTo>
                  <a:lnTo>
                    <a:pt x="3863" y="0"/>
                  </a:lnTo>
                  <a:lnTo>
                    <a:pt x="4451" y="62"/>
                  </a:lnTo>
                  <a:lnTo>
                    <a:pt x="5081" y="187"/>
                  </a:lnTo>
                  <a:lnTo>
                    <a:pt x="5761" y="436"/>
                  </a:lnTo>
                  <a:lnTo>
                    <a:pt x="6483" y="747"/>
                  </a:lnTo>
                  <a:lnTo>
                    <a:pt x="7248" y="1245"/>
                  </a:lnTo>
                  <a:lnTo>
                    <a:pt x="8062" y="1805"/>
                  </a:lnTo>
                  <a:lnTo>
                    <a:pt x="8927" y="2490"/>
                  </a:lnTo>
                  <a:lnTo>
                    <a:pt x="9834" y="3299"/>
                  </a:lnTo>
                  <a:lnTo>
                    <a:pt x="10792" y="4295"/>
                  </a:lnTo>
                  <a:lnTo>
                    <a:pt x="11791" y="5416"/>
                  </a:lnTo>
                  <a:lnTo>
                    <a:pt x="12841" y="6723"/>
                  </a:lnTo>
                  <a:lnTo>
                    <a:pt x="13941" y="8279"/>
                  </a:lnTo>
                  <a:lnTo>
                    <a:pt x="15091" y="9960"/>
                  </a:lnTo>
                  <a:lnTo>
                    <a:pt x="16292" y="11827"/>
                  </a:lnTo>
                  <a:lnTo>
                    <a:pt x="17544" y="13944"/>
                  </a:lnTo>
                  <a:lnTo>
                    <a:pt x="18845" y="16247"/>
                  </a:lnTo>
                  <a:lnTo>
                    <a:pt x="20198" y="18799"/>
                  </a:lnTo>
                  <a:lnTo>
                    <a:pt x="21600" y="21600"/>
                  </a:lnTo>
                </a:path>
              </a:pathLst>
            </a:custGeom>
            <a:noFill/>
            <a:ln w="3175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5404746" y="15639"/>
              <a:ext cx="3312245" cy="652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625" y="20712"/>
                  </a:lnTo>
                  <a:lnTo>
                    <a:pt x="2332" y="18419"/>
                  </a:lnTo>
                  <a:lnTo>
                    <a:pt x="3512" y="16866"/>
                  </a:lnTo>
                  <a:lnTo>
                    <a:pt x="4872" y="15164"/>
                  </a:lnTo>
                  <a:lnTo>
                    <a:pt x="6386" y="13315"/>
                  </a:lnTo>
                  <a:lnTo>
                    <a:pt x="8010" y="11318"/>
                  </a:lnTo>
                  <a:lnTo>
                    <a:pt x="9731" y="9395"/>
                  </a:lnTo>
                  <a:lnTo>
                    <a:pt x="11494" y="7471"/>
                  </a:lnTo>
                  <a:lnTo>
                    <a:pt x="13299" y="5696"/>
                  </a:lnTo>
                  <a:lnTo>
                    <a:pt x="15089" y="3995"/>
                  </a:lnTo>
                  <a:lnTo>
                    <a:pt x="15978" y="3255"/>
                  </a:lnTo>
                  <a:lnTo>
                    <a:pt x="16839" y="2515"/>
                  </a:lnTo>
                  <a:lnTo>
                    <a:pt x="17699" y="1923"/>
                  </a:lnTo>
                  <a:lnTo>
                    <a:pt x="18532" y="1332"/>
                  </a:lnTo>
                  <a:lnTo>
                    <a:pt x="19351" y="888"/>
                  </a:lnTo>
                  <a:lnTo>
                    <a:pt x="20129" y="518"/>
                  </a:lnTo>
                  <a:lnTo>
                    <a:pt x="20878" y="222"/>
                  </a:lnTo>
                  <a:lnTo>
                    <a:pt x="21600" y="0"/>
                  </a:lnTo>
                </a:path>
              </a:pathLst>
            </a:custGeom>
            <a:noFill/>
            <a:ln w="3175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0" y="-1"/>
              <a:ext cx="8723377" cy="1331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89" y="9278"/>
                  </a:moveTo>
                  <a:lnTo>
                    <a:pt x="21389" y="9821"/>
                  </a:lnTo>
                  <a:lnTo>
                    <a:pt x="21189" y="10329"/>
                  </a:lnTo>
                  <a:lnTo>
                    <a:pt x="20978" y="10800"/>
                  </a:lnTo>
                  <a:lnTo>
                    <a:pt x="20762" y="11235"/>
                  </a:lnTo>
                  <a:lnTo>
                    <a:pt x="20541" y="11670"/>
                  </a:lnTo>
                  <a:lnTo>
                    <a:pt x="20309" y="12068"/>
                  </a:lnTo>
                  <a:lnTo>
                    <a:pt x="20071" y="12395"/>
                  </a:lnTo>
                  <a:lnTo>
                    <a:pt x="19824" y="12721"/>
                  </a:lnTo>
                  <a:lnTo>
                    <a:pt x="19565" y="13011"/>
                  </a:lnTo>
                  <a:lnTo>
                    <a:pt x="19297" y="13228"/>
                  </a:lnTo>
                  <a:lnTo>
                    <a:pt x="19017" y="13446"/>
                  </a:lnTo>
                  <a:lnTo>
                    <a:pt x="18727" y="13591"/>
                  </a:lnTo>
                  <a:lnTo>
                    <a:pt x="18427" y="13736"/>
                  </a:lnTo>
                  <a:lnTo>
                    <a:pt x="18111" y="13808"/>
                  </a:lnTo>
                  <a:lnTo>
                    <a:pt x="17784" y="13808"/>
                  </a:lnTo>
                  <a:lnTo>
                    <a:pt x="17441" y="13772"/>
                  </a:lnTo>
                  <a:lnTo>
                    <a:pt x="17083" y="13699"/>
                  </a:lnTo>
                  <a:lnTo>
                    <a:pt x="16714" y="13591"/>
                  </a:lnTo>
                  <a:lnTo>
                    <a:pt x="16329" y="13409"/>
                  </a:lnTo>
                  <a:lnTo>
                    <a:pt x="15923" y="13156"/>
                  </a:lnTo>
                  <a:lnTo>
                    <a:pt x="15502" y="12866"/>
                  </a:lnTo>
                  <a:lnTo>
                    <a:pt x="15064" y="12503"/>
                  </a:lnTo>
                  <a:lnTo>
                    <a:pt x="14611" y="12105"/>
                  </a:lnTo>
                  <a:lnTo>
                    <a:pt x="14136" y="11634"/>
                  </a:lnTo>
                  <a:lnTo>
                    <a:pt x="13641" y="11090"/>
                  </a:lnTo>
                  <a:lnTo>
                    <a:pt x="13130" y="10474"/>
                  </a:lnTo>
                  <a:lnTo>
                    <a:pt x="12592" y="9785"/>
                  </a:lnTo>
                  <a:lnTo>
                    <a:pt x="12039" y="9060"/>
                  </a:lnTo>
                  <a:lnTo>
                    <a:pt x="11459" y="8227"/>
                  </a:lnTo>
                  <a:lnTo>
                    <a:pt x="10863" y="7357"/>
                  </a:lnTo>
                  <a:lnTo>
                    <a:pt x="10241" y="6415"/>
                  </a:lnTo>
                  <a:lnTo>
                    <a:pt x="9593" y="5364"/>
                  </a:lnTo>
                  <a:lnTo>
                    <a:pt x="8950" y="4349"/>
                  </a:lnTo>
                  <a:lnTo>
                    <a:pt x="8328" y="3479"/>
                  </a:lnTo>
                  <a:lnTo>
                    <a:pt x="7732" y="2682"/>
                  </a:lnTo>
                  <a:lnTo>
                    <a:pt x="7163" y="2030"/>
                  </a:lnTo>
                  <a:lnTo>
                    <a:pt x="6620" y="1486"/>
                  </a:lnTo>
                  <a:lnTo>
                    <a:pt x="6098" y="1015"/>
                  </a:lnTo>
                  <a:lnTo>
                    <a:pt x="5603" y="652"/>
                  </a:lnTo>
                  <a:lnTo>
                    <a:pt x="5134" y="362"/>
                  </a:lnTo>
                  <a:lnTo>
                    <a:pt x="4681" y="181"/>
                  </a:lnTo>
                  <a:lnTo>
                    <a:pt x="4259" y="36"/>
                  </a:lnTo>
                  <a:lnTo>
                    <a:pt x="3853" y="0"/>
                  </a:lnTo>
                  <a:lnTo>
                    <a:pt x="3473" y="0"/>
                  </a:lnTo>
                  <a:lnTo>
                    <a:pt x="3115" y="72"/>
                  </a:lnTo>
                  <a:lnTo>
                    <a:pt x="2778" y="181"/>
                  </a:lnTo>
                  <a:lnTo>
                    <a:pt x="2461" y="362"/>
                  </a:lnTo>
                  <a:lnTo>
                    <a:pt x="2166" y="544"/>
                  </a:lnTo>
                  <a:lnTo>
                    <a:pt x="1887" y="797"/>
                  </a:lnTo>
                  <a:lnTo>
                    <a:pt x="1634" y="1051"/>
                  </a:lnTo>
                  <a:lnTo>
                    <a:pt x="1397" y="1341"/>
                  </a:lnTo>
                  <a:lnTo>
                    <a:pt x="1186" y="1667"/>
                  </a:lnTo>
                  <a:lnTo>
                    <a:pt x="986" y="1957"/>
                  </a:lnTo>
                  <a:lnTo>
                    <a:pt x="812" y="2283"/>
                  </a:lnTo>
                  <a:lnTo>
                    <a:pt x="654" y="2609"/>
                  </a:lnTo>
                  <a:lnTo>
                    <a:pt x="511" y="2899"/>
                  </a:lnTo>
                  <a:lnTo>
                    <a:pt x="390" y="3189"/>
                  </a:lnTo>
                  <a:lnTo>
                    <a:pt x="127" y="3914"/>
                  </a:lnTo>
                  <a:lnTo>
                    <a:pt x="0" y="4349"/>
                  </a:lnTo>
                  <a:lnTo>
                    <a:pt x="0" y="21600"/>
                  </a:lnTo>
                  <a:lnTo>
                    <a:pt x="21589" y="21600"/>
                  </a:lnTo>
                  <a:lnTo>
                    <a:pt x="21600" y="21491"/>
                  </a:lnTo>
                  <a:lnTo>
                    <a:pt x="21600" y="9242"/>
                  </a:lnTo>
                  <a:lnTo>
                    <a:pt x="21589" y="9278"/>
                  </a:lnTo>
                  <a:close/>
                </a:path>
              </a:pathLst>
            </a:custGeom>
            <a:solidFill>
              <a:schemeClr val="accent6">
                <a:hueOff val="-10717809"/>
                <a:satOff val="-95633"/>
                <a:lumOff val="5509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07" name="Shape 107"/>
          <p:cNvSpPr/>
          <p:nvPr>
            <p:ph type="title"/>
          </p:nvPr>
        </p:nvSpPr>
        <p:spPr>
          <a:xfrm>
            <a:off x="914400" y="2286000"/>
            <a:ext cx="3352800" cy="1252728"/>
          </a:xfrm>
          <a:prstGeom prst="rect">
            <a:avLst/>
          </a:prstGeom>
        </p:spPr>
        <p:txBody>
          <a:bodyPr anchor="b"/>
          <a:lstStyle>
            <a:lvl1pPr algn="l">
              <a:defRPr sz="3200">
                <a:solidFill>
                  <a:srgbClr val="073E87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8" name="Shape 10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/>
        </p:nvSpPr>
        <p:spPr>
          <a:xfrm>
            <a:off x="228600" y="228600"/>
            <a:ext cx="8695944" cy="6035041"/>
          </a:xfrm>
          <a:prstGeom prst="roundRect">
            <a:avLst>
              <a:gd name="adj" fmla="val 1272"/>
            </a:avLst>
          </a:prstGeom>
          <a:gradFill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6">
                    <a:hueOff val="-10717809"/>
                    <a:satOff val="-95633"/>
                    <a:lumOff val="55098"/>
                  </a:schemeClr>
                </a:solidFill>
              </a:defRPr>
            </a:pPr>
          </a:p>
        </p:txBody>
      </p:sp>
      <p:grpSp>
        <p:nvGrpSpPr>
          <p:cNvPr id="121" name="Group 121"/>
          <p:cNvGrpSpPr/>
          <p:nvPr/>
        </p:nvGrpSpPr>
        <p:grpSpPr>
          <a:xfrm>
            <a:off x="211665" y="5353963"/>
            <a:ext cx="8723378" cy="1331581"/>
            <a:chOff x="0" y="0"/>
            <a:chExt cx="8723376" cy="1331579"/>
          </a:xfrm>
        </p:grpSpPr>
        <p:sp>
          <p:nvSpPr>
            <p:cNvPr id="116" name="Shape 116"/>
            <p:cNvSpPr/>
            <p:nvPr/>
          </p:nvSpPr>
          <p:spPr>
            <a:xfrm>
              <a:off x="5843256" y="145222"/>
              <a:ext cx="2880121" cy="714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52" y="0"/>
                  </a:moveTo>
                  <a:lnTo>
                    <a:pt x="20642" y="608"/>
                  </a:lnTo>
                  <a:lnTo>
                    <a:pt x="19716" y="1283"/>
                  </a:lnTo>
                  <a:lnTo>
                    <a:pt x="18774" y="2025"/>
                  </a:lnTo>
                  <a:lnTo>
                    <a:pt x="17800" y="2768"/>
                  </a:lnTo>
                  <a:lnTo>
                    <a:pt x="16811" y="3645"/>
                  </a:lnTo>
                  <a:lnTo>
                    <a:pt x="15789" y="4523"/>
                  </a:lnTo>
                  <a:lnTo>
                    <a:pt x="14751" y="5535"/>
                  </a:lnTo>
                  <a:lnTo>
                    <a:pt x="13682" y="6548"/>
                  </a:lnTo>
                  <a:lnTo>
                    <a:pt x="11750" y="8505"/>
                  </a:lnTo>
                  <a:lnTo>
                    <a:pt x="9866" y="10260"/>
                  </a:lnTo>
                  <a:lnTo>
                    <a:pt x="8062" y="11880"/>
                  </a:lnTo>
                  <a:lnTo>
                    <a:pt x="6322" y="13433"/>
                  </a:lnTo>
                  <a:lnTo>
                    <a:pt x="4662" y="14783"/>
                  </a:lnTo>
                  <a:lnTo>
                    <a:pt x="3049" y="15997"/>
                  </a:lnTo>
                  <a:lnTo>
                    <a:pt x="1501" y="17145"/>
                  </a:lnTo>
                  <a:lnTo>
                    <a:pt x="0" y="18158"/>
                  </a:lnTo>
                  <a:lnTo>
                    <a:pt x="1038" y="18765"/>
                  </a:lnTo>
                  <a:lnTo>
                    <a:pt x="2027" y="19305"/>
                  </a:lnTo>
                  <a:lnTo>
                    <a:pt x="2985" y="19777"/>
                  </a:lnTo>
                  <a:lnTo>
                    <a:pt x="3927" y="20183"/>
                  </a:lnTo>
                  <a:lnTo>
                    <a:pt x="4837" y="20587"/>
                  </a:lnTo>
                  <a:lnTo>
                    <a:pt x="5715" y="20858"/>
                  </a:lnTo>
                  <a:lnTo>
                    <a:pt x="6561" y="21127"/>
                  </a:lnTo>
                  <a:lnTo>
                    <a:pt x="7392" y="21330"/>
                  </a:lnTo>
                  <a:lnTo>
                    <a:pt x="8206" y="21465"/>
                  </a:lnTo>
                  <a:lnTo>
                    <a:pt x="8988" y="21533"/>
                  </a:lnTo>
                  <a:lnTo>
                    <a:pt x="9738" y="21600"/>
                  </a:lnTo>
                  <a:lnTo>
                    <a:pt x="10473" y="21600"/>
                  </a:lnTo>
                  <a:lnTo>
                    <a:pt x="11191" y="21533"/>
                  </a:lnTo>
                  <a:lnTo>
                    <a:pt x="11894" y="21465"/>
                  </a:lnTo>
                  <a:lnTo>
                    <a:pt x="12564" y="21330"/>
                  </a:lnTo>
                  <a:lnTo>
                    <a:pt x="13219" y="21127"/>
                  </a:lnTo>
                  <a:lnTo>
                    <a:pt x="13841" y="20925"/>
                  </a:lnTo>
                  <a:lnTo>
                    <a:pt x="14464" y="20655"/>
                  </a:lnTo>
                  <a:lnTo>
                    <a:pt x="15645" y="19980"/>
                  </a:lnTo>
                  <a:lnTo>
                    <a:pt x="16763" y="19170"/>
                  </a:lnTo>
                  <a:lnTo>
                    <a:pt x="17816" y="18225"/>
                  </a:lnTo>
                  <a:lnTo>
                    <a:pt x="18327" y="17685"/>
                  </a:lnTo>
                  <a:lnTo>
                    <a:pt x="18822" y="17145"/>
                  </a:lnTo>
                  <a:lnTo>
                    <a:pt x="19780" y="15930"/>
                  </a:lnTo>
                  <a:lnTo>
                    <a:pt x="20690" y="14580"/>
                  </a:lnTo>
                  <a:lnTo>
                    <a:pt x="21568" y="13162"/>
                  </a:lnTo>
                  <a:lnTo>
                    <a:pt x="21600" y="13095"/>
                  </a:lnTo>
                  <a:lnTo>
                    <a:pt x="21600" y="0"/>
                  </a:lnTo>
                  <a:lnTo>
                    <a:pt x="21552" y="0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2410742" y="16756"/>
              <a:ext cx="5551628" cy="851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0239"/>
                  </a:moveTo>
                  <a:lnTo>
                    <a:pt x="21128" y="19843"/>
                  </a:lnTo>
                  <a:lnTo>
                    <a:pt x="20639" y="19446"/>
                  </a:lnTo>
                  <a:lnTo>
                    <a:pt x="19621" y="18482"/>
                  </a:lnTo>
                  <a:lnTo>
                    <a:pt x="18544" y="17291"/>
                  </a:lnTo>
                  <a:lnTo>
                    <a:pt x="17409" y="15987"/>
                  </a:lnTo>
                  <a:lnTo>
                    <a:pt x="16208" y="14400"/>
                  </a:lnTo>
                  <a:lnTo>
                    <a:pt x="14941" y="12643"/>
                  </a:lnTo>
                  <a:lnTo>
                    <a:pt x="13608" y="10602"/>
                  </a:lnTo>
                  <a:lnTo>
                    <a:pt x="12200" y="8391"/>
                  </a:lnTo>
                  <a:lnTo>
                    <a:pt x="11645" y="7540"/>
                  </a:lnTo>
                  <a:lnTo>
                    <a:pt x="11106" y="6690"/>
                  </a:lnTo>
                  <a:lnTo>
                    <a:pt x="10063" y="5216"/>
                  </a:lnTo>
                  <a:lnTo>
                    <a:pt x="9558" y="4592"/>
                  </a:lnTo>
                  <a:lnTo>
                    <a:pt x="9069" y="3969"/>
                  </a:lnTo>
                  <a:lnTo>
                    <a:pt x="8589" y="3402"/>
                  </a:lnTo>
                  <a:lnTo>
                    <a:pt x="8117" y="2891"/>
                  </a:lnTo>
                  <a:lnTo>
                    <a:pt x="7661" y="2438"/>
                  </a:lnTo>
                  <a:lnTo>
                    <a:pt x="7206" y="2041"/>
                  </a:lnTo>
                  <a:lnTo>
                    <a:pt x="6344" y="1304"/>
                  </a:lnTo>
                  <a:lnTo>
                    <a:pt x="5524" y="794"/>
                  </a:lnTo>
                  <a:lnTo>
                    <a:pt x="4754" y="397"/>
                  </a:lnTo>
                  <a:lnTo>
                    <a:pt x="4017" y="113"/>
                  </a:lnTo>
                  <a:lnTo>
                    <a:pt x="3321" y="0"/>
                  </a:lnTo>
                  <a:lnTo>
                    <a:pt x="2667" y="0"/>
                  </a:lnTo>
                  <a:lnTo>
                    <a:pt x="2054" y="113"/>
                  </a:lnTo>
                  <a:lnTo>
                    <a:pt x="1483" y="283"/>
                  </a:lnTo>
                  <a:lnTo>
                    <a:pt x="952" y="567"/>
                  </a:lnTo>
                  <a:lnTo>
                    <a:pt x="456" y="907"/>
                  </a:lnTo>
                  <a:lnTo>
                    <a:pt x="0" y="1361"/>
                  </a:lnTo>
                  <a:lnTo>
                    <a:pt x="638" y="1871"/>
                  </a:lnTo>
                  <a:lnTo>
                    <a:pt x="1300" y="2438"/>
                  </a:lnTo>
                  <a:lnTo>
                    <a:pt x="1988" y="3175"/>
                  </a:lnTo>
                  <a:lnTo>
                    <a:pt x="2700" y="3969"/>
                  </a:lnTo>
                  <a:lnTo>
                    <a:pt x="3437" y="4932"/>
                  </a:lnTo>
                  <a:lnTo>
                    <a:pt x="4199" y="5953"/>
                  </a:lnTo>
                  <a:lnTo>
                    <a:pt x="4994" y="7087"/>
                  </a:lnTo>
                  <a:lnTo>
                    <a:pt x="5806" y="8391"/>
                  </a:lnTo>
                  <a:lnTo>
                    <a:pt x="7272" y="10715"/>
                  </a:lnTo>
                  <a:lnTo>
                    <a:pt x="8663" y="12756"/>
                  </a:lnTo>
                  <a:lnTo>
                    <a:pt x="9972" y="14627"/>
                  </a:lnTo>
                  <a:lnTo>
                    <a:pt x="10610" y="15420"/>
                  </a:lnTo>
                  <a:lnTo>
                    <a:pt x="11214" y="16214"/>
                  </a:lnTo>
                  <a:lnTo>
                    <a:pt x="11810" y="16951"/>
                  </a:lnTo>
                  <a:lnTo>
                    <a:pt x="12390" y="17575"/>
                  </a:lnTo>
                  <a:lnTo>
                    <a:pt x="12953" y="18198"/>
                  </a:lnTo>
                  <a:lnTo>
                    <a:pt x="13500" y="18765"/>
                  </a:lnTo>
                  <a:lnTo>
                    <a:pt x="14030" y="19219"/>
                  </a:lnTo>
                  <a:lnTo>
                    <a:pt x="14544" y="19672"/>
                  </a:lnTo>
                  <a:lnTo>
                    <a:pt x="15040" y="20069"/>
                  </a:lnTo>
                  <a:lnTo>
                    <a:pt x="15529" y="20466"/>
                  </a:lnTo>
                  <a:lnTo>
                    <a:pt x="16001" y="20750"/>
                  </a:lnTo>
                  <a:lnTo>
                    <a:pt x="16457" y="20976"/>
                  </a:lnTo>
                  <a:lnTo>
                    <a:pt x="16896" y="21203"/>
                  </a:lnTo>
                  <a:lnTo>
                    <a:pt x="17326" y="21373"/>
                  </a:lnTo>
                  <a:lnTo>
                    <a:pt x="17749" y="21487"/>
                  </a:lnTo>
                  <a:lnTo>
                    <a:pt x="18155" y="21600"/>
                  </a:lnTo>
                  <a:lnTo>
                    <a:pt x="18925" y="21600"/>
                  </a:lnTo>
                  <a:lnTo>
                    <a:pt x="19298" y="21543"/>
                  </a:lnTo>
                  <a:lnTo>
                    <a:pt x="19654" y="21487"/>
                  </a:lnTo>
                  <a:lnTo>
                    <a:pt x="20002" y="21373"/>
                  </a:lnTo>
                  <a:lnTo>
                    <a:pt x="20341" y="21203"/>
                  </a:lnTo>
                  <a:lnTo>
                    <a:pt x="20672" y="20976"/>
                  </a:lnTo>
                  <a:lnTo>
                    <a:pt x="21302" y="20523"/>
                  </a:lnTo>
                  <a:lnTo>
                    <a:pt x="21600" y="20239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2620418" y="29044"/>
              <a:ext cx="5474995" cy="775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79"/>
                  </a:moveTo>
                  <a:lnTo>
                    <a:pt x="76" y="2054"/>
                  </a:lnTo>
                  <a:lnTo>
                    <a:pt x="302" y="1743"/>
                  </a:lnTo>
                  <a:lnTo>
                    <a:pt x="689" y="1307"/>
                  </a:lnTo>
                  <a:lnTo>
                    <a:pt x="941" y="1058"/>
                  </a:lnTo>
                  <a:lnTo>
                    <a:pt x="1235" y="809"/>
                  </a:lnTo>
                  <a:lnTo>
                    <a:pt x="1562" y="622"/>
                  </a:lnTo>
                  <a:lnTo>
                    <a:pt x="1940" y="436"/>
                  </a:lnTo>
                  <a:lnTo>
                    <a:pt x="2351" y="249"/>
                  </a:lnTo>
                  <a:lnTo>
                    <a:pt x="2813" y="124"/>
                  </a:lnTo>
                  <a:lnTo>
                    <a:pt x="3317" y="62"/>
                  </a:lnTo>
                  <a:lnTo>
                    <a:pt x="3863" y="0"/>
                  </a:lnTo>
                  <a:lnTo>
                    <a:pt x="4451" y="62"/>
                  </a:lnTo>
                  <a:lnTo>
                    <a:pt x="5081" y="187"/>
                  </a:lnTo>
                  <a:lnTo>
                    <a:pt x="5761" y="436"/>
                  </a:lnTo>
                  <a:lnTo>
                    <a:pt x="6483" y="747"/>
                  </a:lnTo>
                  <a:lnTo>
                    <a:pt x="7248" y="1245"/>
                  </a:lnTo>
                  <a:lnTo>
                    <a:pt x="8062" y="1805"/>
                  </a:lnTo>
                  <a:lnTo>
                    <a:pt x="8927" y="2490"/>
                  </a:lnTo>
                  <a:lnTo>
                    <a:pt x="9834" y="3299"/>
                  </a:lnTo>
                  <a:lnTo>
                    <a:pt x="10792" y="4295"/>
                  </a:lnTo>
                  <a:lnTo>
                    <a:pt x="11791" y="5416"/>
                  </a:lnTo>
                  <a:lnTo>
                    <a:pt x="12841" y="6723"/>
                  </a:lnTo>
                  <a:lnTo>
                    <a:pt x="13941" y="8279"/>
                  </a:lnTo>
                  <a:lnTo>
                    <a:pt x="15091" y="9960"/>
                  </a:lnTo>
                  <a:lnTo>
                    <a:pt x="16292" y="11827"/>
                  </a:lnTo>
                  <a:lnTo>
                    <a:pt x="17544" y="13944"/>
                  </a:lnTo>
                  <a:lnTo>
                    <a:pt x="18845" y="16247"/>
                  </a:lnTo>
                  <a:lnTo>
                    <a:pt x="20198" y="18799"/>
                  </a:lnTo>
                  <a:lnTo>
                    <a:pt x="21600" y="21600"/>
                  </a:lnTo>
                </a:path>
              </a:pathLst>
            </a:custGeom>
            <a:noFill/>
            <a:ln w="3175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5404746" y="15639"/>
              <a:ext cx="3312245" cy="652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625" y="20712"/>
                  </a:lnTo>
                  <a:lnTo>
                    <a:pt x="2332" y="18419"/>
                  </a:lnTo>
                  <a:lnTo>
                    <a:pt x="3512" y="16866"/>
                  </a:lnTo>
                  <a:lnTo>
                    <a:pt x="4872" y="15164"/>
                  </a:lnTo>
                  <a:lnTo>
                    <a:pt x="6386" y="13315"/>
                  </a:lnTo>
                  <a:lnTo>
                    <a:pt x="8010" y="11318"/>
                  </a:lnTo>
                  <a:lnTo>
                    <a:pt x="9731" y="9395"/>
                  </a:lnTo>
                  <a:lnTo>
                    <a:pt x="11494" y="7471"/>
                  </a:lnTo>
                  <a:lnTo>
                    <a:pt x="13299" y="5696"/>
                  </a:lnTo>
                  <a:lnTo>
                    <a:pt x="15089" y="3995"/>
                  </a:lnTo>
                  <a:lnTo>
                    <a:pt x="15978" y="3255"/>
                  </a:lnTo>
                  <a:lnTo>
                    <a:pt x="16839" y="2515"/>
                  </a:lnTo>
                  <a:lnTo>
                    <a:pt x="17699" y="1923"/>
                  </a:lnTo>
                  <a:lnTo>
                    <a:pt x="18532" y="1332"/>
                  </a:lnTo>
                  <a:lnTo>
                    <a:pt x="19351" y="888"/>
                  </a:lnTo>
                  <a:lnTo>
                    <a:pt x="20129" y="518"/>
                  </a:lnTo>
                  <a:lnTo>
                    <a:pt x="20878" y="222"/>
                  </a:lnTo>
                  <a:lnTo>
                    <a:pt x="21600" y="0"/>
                  </a:lnTo>
                </a:path>
              </a:pathLst>
            </a:custGeom>
            <a:noFill/>
            <a:ln w="3175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0" y="-1"/>
              <a:ext cx="8723377" cy="1331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89" y="9278"/>
                  </a:moveTo>
                  <a:lnTo>
                    <a:pt x="21389" y="9821"/>
                  </a:lnTo>
                  <a:lnTo>
                    <a:pt x="21189" y="10329"/>
                  </a:lnTo>
                  <a:lnTo>
                    <a:pt x="20978" y="10800"/>
                  </a:lnTo>
                  <a:lnTo>
                    <a:pt x="20762" y="11235"/>
                  </a:lnTo>
                  <a:lnTo>
                    <a:pt x="20541" y="11670"/>
                  </a:lnTo>
                  <a:lnTo>
                    <a:pt x="20309" y="12068"/>
                  </a:lnTo>
                  <a:lnTo>
                    <a:pt x="20071" y="12395"/>
                  </a:lnTo>
                  <a:lnTo>
                    <a:pt x="19824" y="12721"/>
                  </a:lnTo>
                  <a:lnTo>
                    <a:pt x="19565" y="13011"/>
                  </a:lnTo>
                  <a:lnTo>
                    <a:pt x="19297" y="13228"/>
                  </a:lnTo>
                  <a:lnTo>
                    <a:pt x="19017" y="13446"/>
                  </a:lnTo>
                  <a:lnTo>
                    <a:pt x="18727" y="13591"/>
                  </a:lnTo>
                  <a:lnTo>
                    <a:pt x="18427" y="13736"/>
                  </a:lnTo>
                  <a:lnTo>
                    <a:pt x="18111" y="13808"/>
                  </a:lnTo>
                  <a:lnTo>
                    <a:pt x="17784" y="13808"/>
                  </a:lnTo>
                  <a:lnTo>
                    <a:pt x="17441" y="13772"/>
                  </a:lnTo>
                  <a:lnTo>
                    <a:pt x="17083" y="13699"/>
                  </a:lnTo>
                  <a:lnTo>
                    <a:pt x="16714" y="13591"/>
                  </a:lnTo>
                  <a:lnTo>
                    <a:pt x="16329" y="13409"/>
                  </a:lnTo>
                  <a:lnTo>
                    <a:pt x="15923" y="13156"/>
                  </a:lnTo>
                  <a:lnTo>
                    <a:pt x="15502" y="12866"/>
                  </a:lnTo>
                  <a:lnTo>
                    <a:pt x="15064" y="12503"/>
                  </a:lnTo>
                  <a:lnTo>
                    <a:pt x="14611" y="12105"/>
                  </a:lnTo>
                  <a:lnTo>
                    <a:pt x="14136" y="11634"/>
                  </a:lnTo>
                  <a:lnTo>
                    <a:pt x="13641" y="11090"/>
                  </a:lnTo>
                  <a:lnTo>
                    <a:pt x="13130" y="10474"/>
                  </a:lnTo>
                  <a:lnTo>
                    <a:pt x="12592" y="9785"/>
                  </a:lnTo>
                  <a:lnTo>
                    <a:pt x="12039" y="9060"/>
                  </a:lnTo>
                  <a:lnTo>
                    <a:pt x="11459" y="8227"/>
                  </a:lnTo>
                  <a:lnTo>
                    <a:pt x="10863" y="7357"/>
                  </a:lnTo>
                  <a:lnTo>
                    <a:pt x="10241" y="6415"/>
                  </a:lnTo>
                  <a:lnTo>
                    <a:pt x="9593" y="5364"/>
                  </a:lnTo>
                  <a:lnTo>
                    <a:pt x="8950" y="4349"/>
                  </a:lnTo>
                  <a:lnTo>
                    <a:pt x="8328" y="3479"/>
                  </a:lnTo>
                  <a:lnTo>
                    <a:pt x="7732" y="2682"/>
                  </a:lnTo>
                  <a:lnTo>
                    <a:pt x="7163" y="2030"/>
                  </a:lnTo>
                  <a:lnTo>
                    <a:pt x="6620" y="1486"/>
                  </a:lnTo>
                  <a:lnTo>
                    <a:pt x="6098" y="1015"/>
                  </a:lnTo>
                  <a:lnTo>
                    <a:pt x="5603" y="652"/>
                  </a:lnTo>
                  <a:lnTo>
                    <a:pt x="5134" y="362"/>
                  </a:lnTo>
                  <a:lnTo>
                    <a:pt x="4681" y="181"/>
                  </a:lnTo>
                  <a:lnTo>
                    <a:pt x="4259" y="36"/>
                  </a:lnTo>
                  <a:lnTo>
                    <a:pt x="3853" y="0"/>
                  </a:lnTo>
                  <a:lnTo>
                    <a:pt x="3473" y="0"/>
                  </a:lnTo>
                  <a:lnTo>
                    <a:pt x="3115" y="72"/>
                  </a:lnTo>
                  <a:lnTo>
                    <a:pt x="2778" y="181"/>
                  </a:lnTo>
                  <a:lnTo>
                    <a:pt x="2461" y="362"/>
                  </a:lnTo>
                  <a:lnTo>
                    <a:pt x="2166" y="544"/>
                  </a:lnTo>
                  <a:lnTo>
                    <a:pt x="1887" y="797"/>
                  </a:lnTo>
                  <a:lnTo>
                    <a:pt x="1634" y="1051"/>
                  </a:lnTo>
                  <a:lnTo>
                    <a:pt x="1397" y="1341"/>
                  </a:lnTo>
                  <a:lnTo>
                    <a:pt x="1186" y="1667"/>
                  </a:lnTo>
                  <a:lnTo>
                    <a:pt x="986" y="1957"/>
                  </a:lnTo>
                  <a:lnTo>
                    <a:pt x="812" y="2283"/>
                  </a:lnTo>
                  <a:lnTo>
                    <a:pt x="654" y="2609"/>
                  </a:lnTo>
                  <a:lnTo>
                    <a:pt x="511" y="2899"/>
                  </a:lnTo>
                  <a:lnTo>
                    <a:pt x="390" y="3189"/>
                  </a:lnTo>
                  <a:lnTo>
                    <a:pt x="127" y="3914"/>
                  </a:lnTo>
                  <a:lnTo>
                    <a:pt x="0" y="4349"/>
                  </a:lnTo>
                  <a:lnTo>
                    <a:pt x="0" y="21600"/>
                  </a:lnTo>
                  <a:lnTo>
                    <a:pt x="21589" y="21600"/>
                  </a:lnTo>
                  <a:lnTo>
                    <a:pt x="21600" y="21491"/>
                  </a:lnTo>
                  <a:lnTo>
                    <a:pt x="21600" y="9242"/>
                  </a:lnTo>
                  <a:lnTo>
                    <a:pt x="21589" y="9278"/>
                  </a:lnTo>
                  <a:close/>
                </a:path>
              </a:pathLst>
            </a:custGeom>
            <a:solidFill>
              <a:schemeClr val="accent6">
                <a:hueOff val="-10717809"/>
                <a:satOff val="-95633"/>
                <a:lumOff val="5509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22" name="Shape 122"/>
          <p:cNvSpPr/>
          <p:nvPr>
            <p:ph type="title"/>
          </p:nvPr>
        </p:nvSpPr>
        <p:spPr>
          <a:xfrm>
            <a:off x="4874154" y="338666"/>
            <a:ext cx="3812646" cy="2429936"/>
          </a:xfrm>
          <a:prstGeom prst="rect">
            <a:avLst/>
          </a:prstGeom>
        </p:spPr>
        <p:txBody>
          <a:bodyPr anchor="b"/>
          <a:lstStyle>
            <a:lvl1pPr algn="l">
              <a:defRPr sz="2800"/>
            </a:lvl1pPr>
          </a:lstStyle>
          <a:p>
            <a:pPr/>
            <a:r>
              <a:t>Title Text</a:t>
            </a:r>
          </a:p>
        </p:txBody>
      </p:sp>
      <p:sp>
        <p:nvSpPr>
          <p:cNvPr id="123" name="Shape 123"/>
          <p:cNvSpPr/>
          <p:nvPr>
            <p:ph type="body" sz="quarter" idx="1"/>
          </p:nvPr>
        </p:nvSpPr>
        <p:spPr>
          <a:xfrm>
            <a:off x="4868333" y="2785533"/>
            <a:ext cx="3818467" cy="242146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ClrTx/>
              <a:buSzTx/>
              <a:buFontTx/>
              <a:buNone/>
              <a:defRPr sz="1800">
                <a:solidFill>
                  <a:schemeClr val="accent6">
                    <a:hueOff val="-10717809"/>
                    <a:satOff val="-95633"/>
                    <a:lumOff val="55098"/>
                  </a:schemeClr>
                </a:solidFill>
              </a:defRPr>
            </a:lvl1pPr>
            <a:lvl2pPr marL="0" indent="457200">
              <a:spcBef>
                <a:spcPts val="400"/>
              </a:spcBef>
              <a:buClrTx/>
              <a:buSzTx/>
              <a:buFontTx/>
              <a:buNone/>
              <a:defRPr sz="1800">
                <a:solidFill>
                  <a:schemeClr val="accent6">
                    <a:hueOff val="-10717809"/>
                    <a:satOff val="-95633"/>
                    <a:lumOff val="55098"/>
                  </a:schemeClr>
                </a:solidFill>
              </a:defRPr>
            </a:lvl2pPr>
            <a:lvl3pPr marL="0" indent="914400">
              <a:spcBef>
                <a:spcPts val="400"/>
              </a:spcBef>
              <a:buClrTx/>
              <a:buSzTx/>
              <a:buFontTx/>
              <a:buNone/>
              <a:defRPr sz="1800">
                <a:solidFill>
                  <a:schemeClr val="accent6">
                    <a:hueOff val="-10717809"/>
                    <a:satOff val="-95633"/>
                    <a:lumOff val="55098"/>
                  </a:schemeClr>
                </a:solidFill>
              </a:defRPr>
            </a:lvl3pPr>
            <a:lvl4pPr marL="0" indent="1371600">
              <a:spcBef>
                <a:spcPts val="400"/>
              </a:spcBef>
              <a:buClrTx/>
              <a:buSzTx/>
              <a:buFontTx/>
              <a:buNone/>
              <a:defRPr sz="1800">
                <a:solidFill>
                  <a:schemeClr val="accent6">
                    <a:hueOff val="-10717809"/>
                    <a:satOff val="-95633"/>
                    <a:lumOff val="55098"/>
                  </a:schemeClr>
                </a:solidFill>
              </a:defRPr>
            </a:lvl4pPr>
            <a:lvl5pPr marL="0" indent="1828800">
              <a:spcBef>
                <a:spcPts val="400"/>
              </a:spcBef>
              <a:buClrTx/>
              <a:buSzTx/>
              <a:buFontTx/>
              <a:buNone/>
              <a:defRPr sz="1800">
                <a:solidFill>
                  <a:schemeClr val="accent6">
                    <a:hueOff val="-10717809"/>
                    <a:satOff val="-95633"/>
                    <a:lumOff val="55098"/>
                  </a:schemeClr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4" name="Shape 124"/>
          <p:cNvSpPr/>
          <p:nvPr>
            <p:ph type="pic" sz="quarter" idx="13"/>
          </p:nvPr>
        </p:nvSpPr>
        <p:spPr>
          <a:xfrm>
            <a:off x="838200" y="1371599"/>
            <a:ext cx="3566160" cy="2926082"/>
          </a:xfrm>
          <a:prstGeom prst="rect">
            <a:avLst/>
          </a:prstGeom>
          <a:effectLst>
            <a:reflection blurRad="0" stA="30000" stPos="0" endA="0" endPos="40000" dist="0" dir="5400000" fadeDir="5400000" sx="100000" sy="-100000" kx="0" ky="0" algn="bl" rotWithShape="0"/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25" name="Shape 12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hueOff val="-10717809"/>
            <a:satOff val="-95633"/>
            <a:lumOff val="55098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rgbClr val="0293E0"/>
              </a:gs>
              <a:gs pos="90000">
                <a:srgbClr val="83D3FE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6">
                    <a:hueOff val="-10717809"/>
                    <a:satOff val="-95633"/>
                    <a:lumOff val="55098"/>
                  </a:schemeClr>
                </a:solidFill>
              </a:defRPr>
            </a:pPr>
          </a:p>
        </p:txBody>
      </p:sp>
      <p:grpSp>
        <p:nvGrpSpPr>
          <p:cNvPr id="8" name="Group 8"/>
          <p:cNvGrpSpPr/>
          <p:nvPr/>
        </p:nvGrpSpPr>
        <p:grpSpPr>
          <a:xfrm>
            <a:off x="211665" y="1679429"/>
            <a:ext cx="8723378" cy="1329874"/>
            <a:chOff x="0" y="0"/>
            <a:chExt cx="8723376" cy="1329873"/>
          </a:xfrm>
        </p:grpSpPr>
        <p:sp>
          <p:nvSpPr>
            <p:cNvPr id="3" name="Shape 3"/>
            <p:cNvSpPr/>
            <p:nvPr/>
          </p:nvSpPr>
          <p:spPr>
            <a:xfrm>
              <a:off x="5835772" y="145036"/>
              <a:ext cx="2876430" cy="714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52" y="0"/>
                  </a:moveTo>
                  <a:lnTo>
                    <a:pt x="20642" y="608"/>
                  </a:lnTo>
                  <a:lnTo>
                    <a:pt x="19716" y="1283"/>
                  </a:lnTo>
                  <a:lnTo>
                    <a:pt x="18774" y="2025"/>
                  </a:lnTo>
                  <a:lnTo>
                    <a:pt x="17800" y="2768"/>
                  </a:lnTo>
                  <a:lnTo>
                    <a:pt x="16811" y="3645"/>
                  </a:lnTo>
                  <a:lnTo>
                    <a:pt x="15789" y="4522"/>
                  </a:lnTo>
                  <a:lnTo>
                    <a:pt x="14751" y="5535"/>
                  </a:lnTo>
                  <a:lnTo>
                    <a:pt x="13682" y="6547"/>
                  </a:lnTo>
                  <a:lnTo>
                    <a:pt x="11750" y="8505"/>
                  </a:lnTo>
                  <a:lnTo>
                    <a:pt x="9866" y="10260"/>
                  </a:lnTo>
                  <a:lnTo>
                    <a:pt x="8062" y="11880"/>
                  </a:lnTo>
                  <a:lnTo>
                    <a:pt x="6322" y="13432"/>
                  </a:lnTo>
                  <a:lnTo>
                    <a:pt x="4662" y="14783"/>
                  </a:lnTo>
                  <a:lnTo>
                    <a:pt x="3049" y="15997"/>
                  </a:lnTo>
                  <a:lnTo>
                    <a:pt x="1501" y="17145"/>
                  </a:lnTo>
                  <a:lnTo>
                    <a:pt x="0" y="18157"/>
                  </a:lnTo>
                  <a:lnTo>
                    <a:pt x="1038" y="18765"/>
                  </a:lnTo>
                  <a:lnTo>
                    <a:pt x="2027" y="19305"/>
                  </a:lnTo>
                  <a:lnTo>
                    <a:pt x="2985" y="19777"/>
                  </a:lnTo>
                  <a:lnTo>
                    <a:pt x="3927" y="20182"/>
                  </a:lnTo>
                  <a:lnTo>
                    <a:pt x="4837" y="20587"/>
                  </a:lnTo>
                  <a:lnTo>
                    <a:pt x="5715" y="20857"/>
                  </a:lnTo>
                  <a:lnTo>
                    <a:pt x="6561" y="21127"/>
                  </a:lnTo>
                  <a:lnTo>
                    <a:pt x="7392" y="21330"/>
                  </a:lnTo>
                  <a:lnTo>
                    <a:pt x="8206" y="21465"/>
                  </a:lnTo>
                  <a:lnTo>
                    <a:pt x="8988" y="21532"/>
                  </a:lnTo>
                  <a:lnTo>
                    <a:pt x="9738" y="21600"/>
                  </a:lnTo>
                  <a:lnTo>
                    <a:pt x="10473" y="21600"/>
                  </a:lnTo>
                  <a:lnTo>
                    <a:pt x="11191" y="21532"/>
                  </a:lnTo>
                  <a:lnTo>
                    <a:pt x="11894" y="21465"/>
                  </a:lnTo>
                  <a:lnTo>
                    <a:pt x="12564" y="21330"/>
                  </a:lnTo>
                  <a:lnTo>
                    <a:pt x="13219" y="21127"/>
                  </a:lnTo>
                  <a:lnTo>
                    <a:pt x="13841" y="20925"/>
                  </a:lnTo>
                  <a:lnTo>
                    <a:pt x="14464" y="20655"/>
                  </a:lnTo>
                  <a:lnTo>
                    <a:pt x="15645" y="19980"/>
                  </a:lnTo>
                  <a:lnTo>
                    <a:pt x="16763" y="19170"/>
                  </a:lnTo>
                  <a:lnTo>
                    <a:pt x="17816" y="18225"/>
                  </a:lnTo>
                  <a:lnTo>
                    <a:pt x="18327" y="17685"/>
                  </a:lnTo>
                  <a:lnTo>
                    <a:pt x="18822" y="17145"/>
                  </a:lnTo>
                  <a:lnTo>
                    <a:pt x="19780" y="15930"/>
                  </a:lnTo>
                  <a:lnTo>
                    <a:pt x="20690" y="14580"/>
                  </a:lnTo>
                  <a:lnTo>
                    <a:pt x="21568" y="13162"/>
                  </a:lnTo>
                  <a:lnTo>
                    <a:pt x="21600" y="13095"/>
                  </a:lnTo>
                  <a:lnTo>
                    <a:pt x="21600" y="0"/>
                  </a:lnTo>
                  <a:lnTo>
                    <a:pt x="21552" y="0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" name="Shape 4"/>
            <p:cNvSpPr/>
            <p:nvPr/>
          </p:nvSpPr>
          <p:spPr>
            <a:xfrm>
              <a:off x="2407654" y="16734"/>
              <a:ext cx="5544516" cy="850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0239"/>
                  </a:moveTo>
                  <a:lnTo>
                    <a:pt x="21128" y="19843"/>
                  </a:lnTo>
                  <a:lnTo>
                    <a:pt x="20639" y="19446"/>
                  </a:lnTo>
                  <a:lnTo>
                    <a:pt x="19621" y="18482"/>
                  </a:lnTo>
                  <a:lnTo>
                    <a:pt x="18544" y="17291"/>
                  </a:lnTo>
                  <a:lnTo>
                    <a:pt x="17409" y="15987"/>
                  </a:lnTo>
                  <a:lnTo>
                    <a:pt x="16208" y="14400"/>
                  </a:lnTo>
                  <a:lnTo>
                    <a:pt x="14941" y="12643"/>
                  </a:lnTo>
                  <a:lnTo>
                    <a:pt x="13608" y="10602"/>
                  </a:lnTo>
                  <a:lnTo>
                    <a:pt x="12200" y="8391"/>
                  </a:lnTo>
                  <a:lnTo>
                    <a:pt x="11645" y="7540"/>
                  </a:lnTo>
                  <a:lnTo>
                    <a:pt x="11106" y="6690"/>
                  </a:lnTo>
                  <a:lnTo>
                    <a:pt x="10063" y="5216"/>
                  </a:lnTo>
                  <a:lnTo>
                    <a:pt x="9558" y="4592"/>
                  </a:lnTo>
                  <a:lnTo>
                    <a:pt x="9069" y="3969"/>
                  </a:lnTo>
                  <a:lnTo>
                    <a:pt x="8589" y="3402"/>
                  </a:lnTo>
                  <a:lnTo>
                    <a:pt x="8117" y="2891"/>
                  </a:lnTo>
                  <a:lnTo>
                    <a:pt x="7661" y="2438"/>
                  </a:lnTo>
                  <a:lnTo>
                    <a:pt x="7206" y="2041"/>
                  </a:lnTo>
                  <a:lnTo>
                    <a:pt x="6344" y="1304"/>
                  </a:lnTo>
                  <a:lnTo>
                    <a:pt x="5524" y="794"/>
                  </a:lnTo>
                  <a:lnTo>
                    <a:pt x="4754" y="397"/>
                  </a:lnTo>
                  <a:lnTo>
                    <a:pt x="4017" y="113"/>
                  </a:lnTo>
                  <a:lnTo>
                    <a:pt x="3321" y="0"/>
                  </a:lnTo>
                  <a:lnTo>
                    <a:pt x="2667" y="0"/>
                  </a:lnTo>
                  <a:lnTo>
                    <a:pt x="2054" y="113"/>
                  </a:lnTo>
                  <a:lnTo>
                    <a:pt x="1483" y="283"/>
                  </a:lnTo>
                  <a:lnTo>
                    <a:pt x="952" y="567"/>
                  </a:lnTo>
                  <a:lnTo>
                    <a:pt x="456" y="907"/>
                  </a:lnTo>
                  <a:lnTo>
                    <a:pt x="0" y="1361"/>
                  </a:lnTo>
                  <a:lnTo>
                    <a:pt x="638" y="1871"/>
                  </a:lnTo>
                  <a:lnTo>
                    <a:pt x="1300" y="2438"/>
                  </a:lnTo>
                  <a:lnTo>
                    <a:pt x="1988" y="3175"/>
                  </a:lnTo>
                  <a:lnTo>
                    <a:pt x="2700" y="3969"/>
                  </a:lnTo>
                  <a:lnTo>
                    <a:pt x="3437" y="4932"/>
                  </a:lnTo>
                  <a:lnTo>
                    <a:pt x="4199" y="5953"/>
                  </a:lnTo>
                  <a:lnTo>
                    <a:pt x="4994" y="7087"/>
                  </a:lnTo>
                  <a:lnTo>
                    <a:pt x="5806" y="8391"/>
                  </a:lnTo>
                  <a:lnTo>
                    <a:pt x="7272" y="10715"/>
                  </a:lnTo>
                  <a:lnTo>
                    <a:pt x="8663" y="12756"/>
                  </a:lnTo>
                  <a:lnTo>
                    <a:pt x="9972" y="14627"/>
                  </a:lnTo>
                  <a:lnTo>
                    <a:pt x="10610" y="15420"/>
                  </a:lnTo>
                  <a:lnTo>
                    <a:pt x="11214" y="16214"/>
                  </a:lnTo>
                  <a:lnTo>
                    <a:pt x="11810" y="16951"/>
                  </a:lnTo>
                  <a:lnTo>
                    <a:pt x="12390" y="17575"/>
                  </a:lnTo>
                  <a:lnTo>
                    <a:pt x="12953" y="18198"/>
                  </a:lnTo>
                  <a:lnTo>
                    <a:pt x="13500" y="18765"/>
                  </a:lnTo>
                  <a:lnTo>
                    <a:pt x="14030" y="19219"/>
                  </a:lnTo>
                  <a:lnTo>
                    <a:pt x="14544" y="19672"/>
                  </a:lnTo>
                  <a:lnTo>
                    <a:pt x="15040" y="20069"/>
                  </a:lnTo>
                  <a:lnTo>
                    <a:pt x="15529" y="20466"/>
                  </a:lnTo>
                  <a:lnTo>
                    <a:pt x="16001" y="20750"/>
                  </a:lnTo>
                  <a:lnTo>
                    <a:pt x="16457" y="20976"/>
                  </a:lnTo>
                  <a:lnTo>
                    <a:pt x="16896" y="21203"/>
                  </a:lnTo>
                  <a:lnTo>
                    <a:pt x="17326" y="21373"/>
                  </a:lnTo>
                  <a:lnTo>
                    <a:pt x="17749" y="21487"/>
                  </a:lnTo>
                  <a:lnTo>
                    <a:pt x="18155" y="21600"/>
                  </a:lnTo>
                  <a:lnTo>
                    <a:pt x="18925" y="21600"/>
                  </a:lnTo>
                  <a:lnTo>
                    <a:pt x="19298" y="21543"/>
                  </a:lnTo>
                  <a:lnTo>
                    <a:pt x="19654" y="21487"/>
                  </a:lnTo>
                  <a:lnTo>
                    <a:pt x="20002" y="21373"/>
                  </a:lnTo>
                  <a:lnTo>
                    <a:pt x="20341" y="21203"/>
                  </a:lnTo>
                  <a:lnTo>
                    <a:pt x="20672" y="20976"/>
                  </a:lnTo>
                  <a:lnTo>
                    <a:pt x="21302" y="20523"/>
                  </a:lnTo>
                  <a:lnTo>
                    <a:pt x="21600" y="20239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" name="Shape 5"/>
            <p:cNvSpPr/>
            <p:nvPr/>
          </p:nvSpPr>
          <p:spPr>
            <a:xfrm>
              <a:off x="2617062" y="29007"/>
              <a:ext cx="5467981" cy="774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79"/>
                  </a:moveTo>
                  <a:lnTo>
                    <a:pt x="76" y="2054"/>
                  </a:lnTo>
                  <a:lnTo>
                    <a:pt x="302" y="1743"/>
                  </a:lnTo>
                  <a:lnTo>
                    <a:pt x="689" y="1307"/>
                  </a:lnTo>
                  <a:lnTo>
                    <a:pt x="941" y="1058"/>
                  </a:lnTo>
                  <a:lnTo>
                    <a:pt x="1235" y="809"/>
                  </a:lnTo>
                  <a:lnTo>
                    <a:pt x="1562" y="622"/>
                  </a:lnTo>
                  <a:lnTo>
                    <a:pt x="1940" y="436"/>
                  </a:lnTo>
                  <a:lnTo>
                    <a:pt x="2351" y="249"/>
                  </a:lnTo>
                  <a:lnTo>
                    <a:pt x="2813" y="124"/>
                  </a:lnTo>
                  <a:lnTo>
                    <a:pt x="3317" y="62"/>
                  </a:lnTo>
                  <a:lnTo>
                    <a:pt x="3863" y="0"/>
                  </a:lnTo>
                  <a:lnTo>
                    <a:pt x="4451" y="62"/>
                  </a:lnTo>
                  <a:lnTo>
                    <a:pt x="5081" y="187"/>
                  </a:lnTo>
                  <a:lnTo>
                    <a:pt x="5761" y="436"/>
                  </a:lnTo>
                  <a:lnTo>
                    <a:pt x="6483" y="747"/>
                  </a:lnTo>
                  <a:lnTo>
                    <a:pt x="7248" y="1245"/>
                  </a:lnTo>
                  <a:lnTo>
                    <a:pt x="8062" y="1805"/>
                  </a:lnTo>
                  <a:lnTo>
                    <a:pt x="8927" y="2490"/>
                  </a:lnTo>
                  <a:lnTo>
                    <a:pt x="9834" y="3299"/>
                  </a:lnTo>
                  <a:lnTo>
                    <a:pt x="10792" y="4295"/>
                  </a:lnTo>
                  <a:lnTo>
                    <a:pt x="11791" y="5416"/>
                  </a:lnTo>
                  <a:lnTo>
                    <a:pt x="12841" y="6723"/>
                  </a:lnTo>
                  <a:lnTo>
                    <a:pt x="13941" y="8279"/>
                  </a:lnTo>
                  <a:lnTo>
                    <a:pt x="15091" y="9960"/>
                  </a:lnTo>
                  <a:lnTo>
                    <a:pt x="16292" y="11827"/>
                  </a:lnTo>
                  <a:lnTo>
                    <a:pt x="17544" y="13944"/>
                  </a:lnTo>
                  <a:lnTo>
                    <a:pt x="18845" y="16247"/>
                  </a:lnTo>
                  <a:lnTo>
                    <a:pt x="20198" y="18799"/>
                  </a:lnTo>
                  <a:lnTo>
                    <a:pt x="21600" y="21600"/>
                  </a:lnTo>
                </a:path>
              </a:pathLst>
            </a:custGeom>
            <a:noFill/>
            <a:ln w="3175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" name="Shape 6"/>
            <p:cNvSpPr/>
            <p:nvPr/>
          </p:nvSpPr>
          <p:spPr>
            <a:xfrm>
              <a:off x="5397823" y="15619"/>
              <a:ext cx="3308001" cy="651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625" y="20712"/>
                  </a:lnTo>
                  <a:lnTo>
                    <a:pt x="2332" y="18419"/>
                  </a:lnTo>
                  <a:lnTo>
                    <a:pt x="3512" y="16866"/>
                  </a:lnTo>
                  <a:lnTo>
                    <a:pt x="4872" y="15164"/>
                  </a:lnTo>
                  <a:lnTo>
                    <a:pt x="6386" y="13315"/>
                  </a:lnTo>
                  <a:lnTo>
                    <a:pt x="8010" y="11318"/>
                  </a:lnTo>
                  <a:lnTo>
                    <a:pt x="9731" y="9395"/>
                  </a:lnTo>
                  <a:lnTo>
                    <a:pt x="11494" y="7471"/>
                  </a:lnTo>
                  <a:lnTo>
                    <a:pt x="13299" y="5696"/>
                  </a:lnTo>
                  <a:lnTo>
                    <a:pt x="15089" y="3995"/>
                  </a:lnTo>
                  <a:lnTo>
                    <a:pt x="15978" y="3255"/>
                  </a:lnTo>
                  <a:lnTo>
                    <a:pt x="16839" y="2515"/>
                  </a:lnTo>
                  <a:lnTo>
                    <a:pt x="17699" y="1923"/>
                  </a:lnTo>
                  <a:lnTo>
                    <a:pt x="18532" y="1332"/>
                  </a:lnTo>
                  <a:lnTo>
                    <a:pt x="19351" y="888"/>
                  </a:lnTo>
                  <a:lnTo>
                    <a:pt x="20129" y="518"/>
                  </a:lnTo>
                  <a:lnTo>
                    <a:pt x="20878" y="222"/>
                  </a:lnTo>
                  <a:lnTo>
                    <a:pt x="21600" y="0"/>
                  </a:lnTo>
                </a:path>
              </a:pathLst>
            </a:custGeom>
            <a:noFill/>
            <a:ln w="3175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" name="Shape 7"/>
            <p:cNvSpPr/>
            <p:nvPr/>
          </p:nvSpPr>
          <p:spPr>
            <a:xfrm>
              <a:off x="0" y="0"/>
              <a:ext cx="8723377" cy="1329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89" y="9278"/>
                  </a:moveTo>
                  <a:lnTo>
                    <a:pt x="21389" y="9821"/>
                  </a:lnTo>
                  <a:lnTo>
                    <a:pt x="21189" y="10329"/>
                  </a:lnTo>
                  <a:lnTo>
                    <a:pt x="20978" y="10800"/>
                  </a:lnTo>
                  <a:lnTo>
                    <a:pt x="20762" y="11235"/>
                  </a:lnTo>
                  <a:lnTo>
                    <a:pt x="20541" y="11670"/>
                  </a:lnTo>
                  <a:lnTo>
                    <a:pt x="20309" y="12068"/>
                  </a:lnTo>
                  <a:lnTo>
                    <a:pt x="20071" y="12395"/>
                  </a:lnTo>
                  <a:lnTo>
                    <a:pt x="19824" y="12721"/>
                  </a:lnTo>
                  <a:lnTo>
                    <a:pt x="19565" y="13011"/>
                  </a:lnTo>
                  <a:lnTo>
                    <a:pt x="19297" y="13228"/>
                  </a:lnTo>
                  <a:lnTo>
                    <a:pt x="19017" y="13446"/>
                  </a:lnTo>
                  <a:lnTo>
                    <a:pt x="18727" y="13591"/>
                  </a:lnTo>
                  <a:lnTo>
                    <a:pt x="18427" y="13736"/>
                  </a:lnTo>
                  <a:lnTo>
                    <a:pt x="18111" y="13808"/>
                  </a:lnTo>
                  <a:lnTo>
                    <a:pt x="17784" y="13808"/>
                  </a:lnTo>
                  <a:lnTo>
                    <a:pt x="17441" y="13772"/>
                  </a:lnTo>
                  <a:lnTo>
                    <a:pt x="17083" y="13699"/>
                  </a:lnTo>
                  <a:lnTo>
                    <a:pt x="16714" y="13591"/>
                  </a:lnTo>
                  <a:lnTo>
                    <a:pt x="16329" y="13409"/>
                  </a:lnTo>
                  <a:lnTo>
                    <a:pt x="15923" y="13156"/>
                  </a:lnTo>
                  <a:lnTo>
                    <a:pt x="15502" y="12866"/>
                  </a:lnTo>
                  <a:lnTo>
                    <a:pt x="15064" y="12503"/>
                  </a:lnTo>
                  <a:lnTo>
                    <a:pt x="14611" y="12105"/>
                  </a:lnTo>
                  <a:lnTo>
                    <a:pt x="14136" y="11634"/>
                  </a:lnTo>
                  <a:lnTo>
                    <a:pt x="13641" y="11090"/>
                  </a:lnTo>
                  <a:lnTo>
                    <a:pt x="13130" y="10474"/>
                  </a:lnTo>
                  <a:lnTo>
                    <a:pt x="12592" y="9785"/>
                  </a:lnTo>
                  <a:lnTo>
                    <a:pt x="12039" y="9060"/>
                  </a:lnTo>
                  <a:lnTo>
                    <a:pt x="11459" y="8227"/>
                  </a:lnTo>
                  <a:lnTo>
                    <a:pt x="10863" y="7357"/>
                  </a:lnTo>
                  <a:lnTo>
                    <a:pt x="10241" y="6415"/>
                  </a:lnTo>
                  <a:lnTo>
                    <a:pt x="9593" y="5364"/>
                  </a:lnTo>
                  <a:lnTo>
                    <a:pt x="8950" y="4349"/>
                  </a:lnTo>
                  <a:lnTo>
                    <a:pt x="8328" y="3479"/>
                  </a:lnTo>
                  <a:lnTo>
                    <a:pt x="7732" y="2682"/>
                  </a:lnTo>
                  <a:lnTo>
                    <a:pt x="7163" y="2030"/>
                  </a:lnTo>
                  <a:lnTo>
                    <a:pt x="6620" y="1486"/>
                  </a:lnTo>
                  <a:lnTo>
                    <a:pt x="6098" y="1015"/>
                  </a:lnTo>
                  <a:lnTo>
                    <a:pt x="5603" y="652"/>
                  </a:lnTo>
                  <a:lnTo>
                    <a:pt x="5134" y="362"/>
                  </a:lnTo>
                  <a:lnTo>
                    <a:pt x="4681" y="181"/>
                  </a:lnTo>
                  <a:lnTo>
                    <a:pt x="4259" y="36"/>
                  </a:lnTo>
                  <a:lnTo>
                    <a:pt x="3853" y="0"/>
                  </a:lnTo>
                  <a:lnTo>
                    <a:pt x="3473" y="0"/>
                  </a:lnTo>
                  <a:lnTo>
                    <a:pt x="3115" y="72"/>
                  </a:lnTo>
                  <a:lnTo>
                    <a:pt x="2778" y="181"/>
                  </a:lnTo>
                  <a:lnTo>
                    <a:pt x="2461" y="362"/>
                  </a:lnTo>
                  <a:lnTo>
                    <a:pt x="2166" y="544"/>
                  </a:lnTo>
                  <a:lnTo>
                    <a:pt x="1887" y="797"/>
                  </a:lnTo>
                  <a:lnTo>
                    <a:pt x="1634" y="1051"/>
                  </a:lnTo>
                  <a:lnTo>
                    <a:pt x="1397" y="1341"/>
                  </a:lnTo>
                  <a:lnTo>
                    <a:pt x="1186" y="1667"/>
                  </a:lnTo>
                  <a:lnTo>
                    <a:pt x="986" y="1957"/>
                  </a:lnTo>
                  <a:lnTo>
                    <a:pt x="812" y="2283"/>
                  </a:lnTo>
                  <a:lnTo>
                    <a:pt x="654" y="2609"/>
                  </a:lnTo>
                  <a:lnTo>
                    <a:pt x="511" y="2899"/>
                  </a:lnTo>
                  <a:lnTo>
                    <a:pt x="390" y="3189"/>
                  </a:lnTo>
                  <a:lnTo>
                    <a:pt x="127" y="3914"/>
                  </a:lnTo>
                  <a:lnTo>
                    <a:pt x="0" y="4349"/>
                  </a:lnTo>
                  <a:lnTo>
                    <a:pt x="0" y="21600"/>
                  </a:lnTo>
                  <a:lnTo>
                    <a:pt x="21589" y="21600"/>
                  </a:lnTo>
                  <a:lnTo>
                    <a:pt x="21600" y="21491"/>
                  </a:lnTo>
                  <a:lnTo>
                    <a:pt x="21600" y="9242"/>
                  </a:lnTo>
                  <a:lnTo>
                    <a:pt x="21589" y="9278"/>
                  </a:lnTo>
                  <a:close/>
                </a:path>
              </a:pathLst>
            </a:custGeom>
            <a:solidFill>
              <a:schemeClr val="accent6">
                <a:hueOff val="-10717809"/>
                <a:satOff val="-95633"/>
                <a:lumOff val="5509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9" name="Shape 9"/>
          <p:cNvSpPr/>
          <p:nvPr>
            <p:ph type="title"/>
          </p:nvPr>
        </p:nvSpPr>
        <p:spPr>
          <a:xfrm>
            <a:off x="457200" y="338327"/>
            <a:ext cx="8229600" cy="1252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0" name="Shape 10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" name="Shape 11"/>
          <p:cNvSpPr/>
          <p:nvPr>
            <p:ph type="sldNum" sz="quarter" idx="2"/>
          </p:nvPr>
        </p:nvSpPr>
        <p:spPr>
          <a:xfrm>
            <a:off x="4462849" y="6304455"/>
            <a:ext cx="218304" cy="2565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ctr">
              <a:defRPr sz="1000">
                <a:solidFill>
                  <a:srgbClr val="073E87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chemeClr val="accent6">
              <a:hueOff val="-10717809"/>
              <a:satOff val="-95633"/>
              <a:lumOff val="55098"/>
            </a:schemeClr>
          </a:solidFill>
          <a:uFillTx/>
          <a:latin typeface="+mn-lt"/>
          <a:ea typeface="+mn-ea"/>
          <a:cs typeface="+mn-cs"/>
          <a:sym typeface="Candara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chemeClr val="accent6">
              <a:hueOff val="-10717809"/>
              <a:satOff val="-95633"/>
              <a:lumOff val="55098"/>
            </a:schemeClr>
          </a:solidFill>
          <a:uFillTx/>
          <a:latin typeface="+mn-lt"/>
          <a:ea typeface="+mn-ea"/>
          <a:cs typeface="+mn-cs"/>
          <a:sym typeface="Candara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chemeClr val="accent6">
              <a:hueOff val="-10717809"/>
              <a:satOff val="-95633"/>
              <a:lumOff val="55098"/>
            </a:schemeClr>
          </a:solidFill>
          <a:uFillTx/>
          <a:latin typeface="+mn-lt"/>
          <a:ea typeface="+mn-ea"/>
          <a:cs typeface="+mn-cs"/>
          <a:sym typeface="Candara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chemeClr val="accent6">
              <a:hueOff val="-10717809"/>
              <a:satOff val="-95633"/>
              <a:lumOff val="55098"/>
            </a:schemeClr>
          </a:solidFill>
          <a:uFillTx/>
          <a:latin typeface="+mn-lt"/>
          <a:ea typeface="+mn-ea"/>
          <a:cs typeface="+mn-cs"/>
          <a:sym typeface="Candara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chemeClr val="accent6">
              <a:hueOff val="-10717809"/>
              <a:satOff val="-95633"/>
              <a:lumOff val="55098"/>
            </a:schemeClr>
          </a:solidFill>
          <a:uFillTx/>
          <a:latin typeface="+mn-lt"/>
          <a:ea typeface="+mn-ea"/>
          <a:cs typeface="+mn-cs"/>
          <a:sym typeface="Candara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chemeClr val="accent6">
              <a:hueOff val="-10717809"/>
              <a:satOff val="-95633"/>
              <a:lumOff val="55098"/>
            </a:schemeClr>
          </a:solidFill>
          <a:uFillTx/>
          <a:latin typeface="+mn-lt"/>
          <a:ea typeface="+mn-ea"/>
          <a:cs typeface="+mn-cs"/>
          <a:sym typeface="Candara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chemeClr val="accent6">
              <a:hueOff val="-10717809"/>
              <a:satOff val="-95633"/>
              <a:lumOff val="55098"/>
            </a:schemeClr>
          </a:solidFill>
          <a:uFillTx/>
          <a:latin typeface="+mn-lt"/>
          <a:ea typeface="+mn-ea"/>
          <a:cs typeface="+mn-cs"/>
          <a:sym typeface="Candara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chemeClr val="accent6">
              <a:hueOff val="-10717809"/>
              <a:satOff val="-95633"/>
              <a:lumOff val="55098"/>
            </a:schemeClr>
          </a:solidFill>
          <a:uFillTx/>
          <a:latin typeface="+mn-lt"/>
          <a:ea typeface="+mn-ea"/>
          <a:cs typeface="+mn-cs"/>
          <a:sym typeface="Candara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chemeClr val="accent6">
              <a:hueOff val="-10717809"/>
              <a:satOff val="-95633"/>
              <a:lumOff val="55098"/>
            </a:schemeClr>
          </a:solidFill>
          <a:uFillTx/>
          <a:latin typeface="+mn-lt"/>
          <a:ea typeface="+mn-ea"/>
          <a:cs typeface="+mn-cs"/>
          <a:sym typeface="Candara"/>
        </a:defRPr>
      </a:lvl9pPr>
    </p:titleStyle>
    <p:bodyStyle>
      <a:lvl1pPr marL="274320" marR="0" indent="-27432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Symbol"/>
        <a:buChar char="∗"/>
        <a:tabLst/>
        <a:defRPr b="0" baseline="0" cap="none" i="0" spc="0" strike="noStrike" sz="2400" u="none">
          <a:ln>
            <a:noFill/>
          </a:ln>
          <a:solidFill>
            <a:srgbClr val="073E87"/>
          </a:solidFill>
          <a:uFillTx/>
          <a:latin typeface="+mn-lt"/>
          <a:ea typeface="+mn-ea"/>
          <a:cs typeface="+mn-cs"/>
          <a:sym typeface="Candara"/>
        </a:defRPr>
      </a:lvl1pPr>
      <a:lvl2pPr marL="601201" marR="0" indent="-299258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Symbol"/>
        <a:buChar char="∗"/>
        <a:tabLst/>
        <a:defRPr b="0" baseline="0" cap="none" i="0" spc="0" strike="noStrike" sz="2400" u="none">
          <a:ln>
            <a:noFill/>
          </a:ln>
          <a:solidFill>
            <a:srgbClr val="073E87"/>
          </a:solidFill>
          <a:uFillTx/>
          <a:latin typeface="+mn-lt"/>
          <a:ea typeface="+mn-ea"/>
          <a:cs typeface="+mn-cs"/>
          <a:sym typeface="Candara"/>
        </a:defRPr>
      </a:lvl2pPr>
      <a:lvl3pPr marL="901382" marR="0" indent="-274319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Symbol"/>
        <a:buChar char="∗"/>
        <a:tabLst/>
        <a:defRPr b="0" baseline="0" cap="none" i="0" spc="0" strike="noStrike" sz="2400" u="none">
          <a:ln>
            <a:noFill/>
          </a:ln>
          <a:solidFill>
            <a:srgbClr val="073E87"/>
          </a:solidFill>
          <a:uFillTx/>
          <a:latin typeface="+mn-lt"/>
          <a:ea typeface="+mn-ea"/>
          <a:cs typeface="+mn-cs"/>
          <a:sym typeface="Candara"/>
        </a:defRPr>
      </a:lvl3pPr>
      <a:lvl4pPr marL="1219200" marR="0" indent="-3048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Symbol"/>
        <a:buChar char="∗"/>
        <a:tabLst/>
        <a:defRPr b="0" baseline="0" cap="none" i="0" spc="0" strike="noStrike" sz="2400" u="none">
          <a:ln>
            <a:noFill/>
          </a:ln>
          <a:solidFill>
            <a:srgbClr val="073E87"/>
          </a:solidFill>
          <a:uFillTx/>
          <a:latin typeface="+mn-lt"/>
          <a:ea typeface="+mn-ea"/>
          <a:cs typeface="+mn-cs"/>
          <a:sym typeface="Candara"/>
        </a:defRPr>
      </a:lvl4pPr>
      <a:lvl5pPr marL="1577339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Symbol"/>
        <a:buChar char="∗"/>
        <a:tabLst/>
        <a:defRPr b="0" baseline="0" cap="none" i="0" spc="0" strike="noStrike" sz="2400" u="none">
          <a:ln>
            <a:noFill/>
          </a:ln>
          <a:solidFill>
            <a:srgbClr val="073E87"/>
          </a:solidFill>
          <a:uFillTx/>
          <a:latin typeface="+mn-lt"/>
          <a:ea typeface="+mn-ea"/>
          <a:cs typeface="+mn-cs"/>
          <a:sym typeface="Candara"/>
        </a:defRPr>
      </a:lvl5pPr>
      <a:lvl6pPr marL="1946365" marR="0" indent="-391885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Symbol"/>
        <a:buChar char="∗"/>
        <a:tabLst/>
        <a:defRPr b="0" baseline="0" cap="none" i="0" spc="0" strike="noStrike" sz="2400" u="none">
          <a:ln>
            <a:noFill/>
          </a:ln>
          <a:solidFill>
            <a:srgbClr val="073E87"/>
          </a:solidFill>
          <a:uFillTx/>
          <a:latin typeface="+mn-lt"/>
          <a:ea typeface="+mn-ea"/>
          <a:cs typeface="+mn-cs"/>
          <a:sym typeface="Candara"/>
        </a:defRPr>
      </a:lvl6pPr>
      <a:lvl7pPr marL="2266405" marR="0" indent="-391885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Symbol"/>
        <a:buChar char="∗"/>
        <a:tabLst/>
        <a:defRPr b="0" baseline="0" cap="none" i="0" spc="0" strike="noStrike" sz="2400" u="none">
          <a:ln>
            <a:noFill/>
          </a:ln>
          <a:solidFill>
            <a:srgbClr val="073E87"/>
          </a:solidFill>
          <a:uFillTx/>
          <a:latin typeface="+mn-lt"/>
          <a:ea typeface="+mn-ea"/>
          <a:cs typeface="+mn-cs"/>
          <a:sym typeface="Candara"/>
        </a:defRPr>
      </a:lvl7pPr>
      <a:lvl8pPr marL="2586445" marR="0" indent="-391885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Symbol"/>
        <a:buChar char="∗"/>
        <a:tabLst/>
        <a:defRPr b="0" baseline="0" cap="none" i="0" spc="0" strike="noStrike" sz="2400" u="none">
          <a:ln>
            <a:noFill/>
          </a:ln>
          <a:solidFill>
            <a:srgbClr val="073E87"/>
          </a:solidFill>
          <a:uFillTx/>
          <a:latin typeface="+mn-lt"/>
          <a:ea typeface="+mn-ea"/>
          <a:cs typeface="+mn-cs"/>
          <a:sym typeface="Candara"/>
        </a:defRPr>
      </a:lvl8pPr>
      <a:lvl9pPr marL="2906485" marR="0" indent="-391885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Symbol"/>
        <a:buChar char="∗"/>
        <a:tabLst/>
        <a:defRPr b="0" baseline="0" cap="none" i="0" spc="0" strike="noStrike" sz="2400" u="none">
          <a:ln>
            <a:noFill/>
          </a:ln>
          <a:solidFill>
            <a:srgbClr val="073E87"/>
          </a:solidFill>
          <a:uFillTx/>
          <a:latin typeface="+mn-lt"/>
          <a:ea typeface="+mn-ea"/>
          <a:cs typeface="+mn-cs"/>
          <a:sym typeface="Candara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ndara"/>
        </a:defRPr>
      </a:lvl1pPr>
      <a:lvl2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ndara"/>
        </a:defRPr>
      </a:lvl2pPr>
      <a:lvl3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ndara"/>
        </a:defRPr>
      </a:lvl3pPr>
      <a:lvl4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ndara"/>
        </a:defRPr>
      </a:lvl4pPr>
      <a:lvl5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ndara"/>
        </a:defRPr>
      </a:lvl5pPr>
      <a:lvl6pPr marL="0" marR="0" indent="2286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ndara"/>
        </a:defRPr>
      </a:lvl6pPr>
      <a:lvl7pPr marL="0" marR="0" indent="2743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ndara"/>
        </a:defRPr>
      </a:lvl7pPr>
      <a:lvl8pPr marL="0" marR="0" indent="3200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ndara"/>
        </a:defRPr>
      </a:lvl8pPr>
      <a:lvl9pPr marL="0" marR="0" indent="3657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ndara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inorplanetcenter.net/iau/MPCORB.html" TargetMode="External"/><Relationship Id="rId3" Type="http://schemas.openxmlformats.org/officeDocument/2006/relationships/image" Target="../media/image1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inorplanetcenter.net/db_search" TargetMode="Externa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ctrTitle"/>
          </p:nvPr>
        </p:nvSpPr>
        <p:spPr>
          <a:xfrm>
            <a:off x="229102" y="2924943"/>
            <a:ext cx="8640961" cy="1152129"/>
          </a:xfrm>
          <a:prstGeom prst="rect">
            <a:avLst/>
          </a:prstGeom>
        </p:spPr>
        <p:txBody>
          <a:bodyPr/>
          <a:lstStyle/>
          <a:p>
            <a:pPr>
              <a:defRPr b="1" sz="2700"/>
            </a:pPr>
            <a:r>
              <a:t>Observational Astronomy</a:t>
            </a:r>
            <a:br/>
            <a:r>
              <a:rPr b="0" sz="3200"/>
              <a:t>Astrometry</a:t>
            </a:r>
          </a:p>
        </p:txBody>
      </p:sp>
      <p:sp>
        <p:nvSpPr>
          <p:cNvPr id="160" name="Shape 160"/>
          <p:cNvSpPr/>
          <p:nvPr>
            <p:ph type="subTitle" sz="quarter" idx="1"/>
          </p:nvPr>
        </p:nvSpPr>
        <p:spPr>
          <a:xfrm>
            <a:off x="1403648" y="4797152"/>
            <a:ext cx="6400801" cy="521072"/>
          </a:xfrm>
          <a:prstGeom prst="rect">
            <a:avLst/>
          </a:prstGeom>
        </p:spPr>
        <p:txBody>
          <a:bodyPr/>
          <a:lstStyle/>
          <a:p>
            <a:pPr/>
            <a:r>
              <a:t>Brownsville - 2016</a:t>
            </a:r>
          </a:p>
        </p:txBody>
      </p:sp>
      <p:sp>
        <p:nvSpPr>
          <p:cNvPr id="161" name="Shape 161"/>
          <p:cNvSpPr/>
          <p:nvPr/>
        </p:nvSpPr>
        <p:spPr>
          <a:xfrm>
            <a:off x="229102" y="692695"/>
            <a:ext cx="8640961" cy="153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3600">
                <a:solidFill>
                  <a:schemeClr val="accent6">
                    <a:hueOff val="-10717809"/>
                    <a:satOff val="-95633"/>
                    <a:lumOff val="55098"/>
                  </a:schemeClr>
                </a:solidFill>
              </a:defRPr>
            </a:pPr>
            <a:r>
              <a:t>University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t>of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t>Texas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t>Rio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t>Grande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t>Valley</a:t>
            </a:r>
          </a:p>
          <a:p>
            <a:pPr algn="ctr">
              <a:defRPr b="1" sz="2800">
                <a:solidFill>
                  <a:schemeClr val="accent6">
                    <a:hueOff val="-10717809"/>
                    <a:satOff val="-95633"/>
                    <a:lumOff val="55098"/>
                  </a:schemeClr>
                </a:solidFill>
              </a:defRPr>
            </a:pPr>
            <a:r>
              <a:t>Center for Gravitational Wave Astronomy </a:t>
            </a:r>
          </a:p>
          <a:p>
            <a:pPr algn="ctr">
              <a:defRPr b="1" sz="2800">
                <a:solidFill>
                  <a:schemeClr val="accent6">
                    <a:hueOff val="-10717809"/>
                    <a:satOff val="-95633"/>
                    <a:lumOff val="55098"/>
                  </a:schemeClr>
                </a:solidFill>
              </a:defRPr>
            </a:pPr>
            <a:r>
              <a:t>Nompuewenu Observatory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500"/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Class="entr" nodeType="withEffect" presetSubtype="0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500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9" grpId="2"/>
      <p:bldP build="p" bldLvl="1" animBg="1" rev="0" advAuto="0" spid="160" grpId="3"/>
      <p:bldP build="whole" bldLvl="1" animBg="1" rev="0" advAuto="0" spid="16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type="title"/>
          </p:nvPr>
        </p:nvSpPr>
        <p:spPr>
          <a:xfrm>
            <a:off x="457200" y="703262"/>
            <a:ext cx="8229600" cy="493713"/>
          </a:xfrm>
          <a:prstGeom prst="rect">
            <a:avLst/>
          </a:prstGeom>
        </p:spPr>
        <p:txBody>
          <a:bodyPr/>
          <a:lstStyle>
            <a:lvl1pPr defTabSz="621791">
              <a:defRPr sz="2652"/>
            </a:lvl1pPr>
          </a:lstStyle>
          <a:p>
            <a:pPr/>
            <a:r>
              <a:t>Minor bodies catalogs</a:t>
            </a:r>
          </a:p>
        </p:txBody>
      </p:sp>
      <p:sp>
        <p:nvSpPr>
          <p:cNvPr id="188" name="Shape 188"/>
          <p:cNvSpPr/>
          <p:nvPr>
            <p:ph type="body" sz="quarter" idx="1"/>
          </p:nvPr>
        </p:nvSpPr>
        <p:spPr>
          <a:xfrm>
            <a:off x="493266" y="2492896"/>
            <a:ext cx="8229601" cy="150023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400"/>
              </a:spcBef>
              <a:defRPr sz="1800"/>
            </a:pPr>
            <a:r>
              <a:t>There are several catalogs with the orbital  elements of all known minor bodies. </a:t>
            </a:r>
          </a:p>
          <a:p>
            <a:pPr>
              <a:spcBef>
                <a:spcPts val="400"/>
              </a:spcBef>
              <a:defRPr sz="1800"/>
            </a:pPr>
            <a:r>
              <a:t>We will use the MPCORB offered by MPC:</a:t>
            </a:r>
          </a:p>
          <a:p>
            <a:pPr algn="ctr">
              <a:spcBef>
                <a:spcPts val="400"/>
              </a:spcBef>
              <a:buSzTx/>
              <a:buNone/>
              <a:defRPr sz="1800"/>
            </a:pPr>
            <a:r>
              <a:rPr u="sng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hlinkClick r:id="rId2" invalidUrl="" action="" tgtFrame="" tooltip="" history="1" highlightClick="0" endSnd="0"/>
              </a:rPr>
              <a:t>http://www.minorplanetcenter.net/iau/MPCORB.html</a:t>
            </a:r>
          </a:p>
          <a:p>
            <a:pPr>
              <a:spcBef>
                <a:spcPts val="400"/>
              </a:spcBef>
              <a:defRPr sz="1800"/>
            </a:pPr>
            <a:r>
              <a:t>Astrométrica allows downloads from the site.</a:t>
            </a:r>
          </a:p>
        </p:txBody>
      </p:sp>
      <p:pic>
        <p:nvPicPr>
          <p:cNvPr id="189" name="image2.jpeg" descr="mpcorb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3836996"/>
            <a:ext cx="9111744" cy="29969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18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500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500"/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" dur="500"/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7" grpId="1"/>
      <p:bldP build="p" bldLvl="1" animBg="1" rev="0" advAuto="0" spid="188" grpId="2"/>
      <p:bldP build="whole" bldLvl="1" animBg="1" rev="0" advAuto="0" spid="189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type="title"/>
          </p:nvPr>
        </p:nvSpPr>
        <p:spPr>
          <a:xfrm>
            <a:off x="457200" y="404663"/>
            <a:ext cx="8229600" cy="1224138"/>
          </a:xfrm>
          <a:prstGeom prst="rect">
            <a:avLst/>
          </a:prstGeom>
        </p:spPr>
        <p:txBody>
          <a:bodyPr/>
          <a:lstStyle>
            <a:lvl1pPr defTabSz="868680">
              <a:defRPr sz="3800"/>
            </a:lvl1pPr>
          </a:lstStyle>
          <a:p>
            <a:pPr/>
            <a:r>
              <a:t>Information to provide in an astrometry</a:t>
            </a:r>
          </a:p>
        </p:txBody>
      </p:sp>
      <p:sp>
        <p:nvSpPr>
          <p:cNvPr id="192" name="Shape 192"/>
          <p:cNvSpPr/>
          <p:nvPr>
            <p:ph type="body" sz="half" idx="1"/>
          </p:nvPr>
        </p:nvSpPr>
        <p:spPr>
          <a:xfrm>
            <a:off x="620285" y="2889990"/>
            <a:ext cx="7702551" cy="273685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400"/>
              </a:spcBef>
              <a:defRPr sz="1800">
                <a:solidFill>
                  <a:srgbClr val="000099"/>
                </a:solidFill>
              </a:defRPr>
            </a:pPr>
            <a:r>
              <a:t>All the information to be provided in an astrometry is reported in one line  to be reported to the MPC.</a:t>
            </a:r>
          </a:p>
          <a:p>
            <a:pPr>
              <a:lnSpc>
                <a:spcPct val="90000"/>
              </a:lnSpc>
              <a:defRPr sz="800">
                <a:solidFill>
                  <a:srgbClr val="000099"/>
                </a:solidFill>
              </a:defRPr>
            </a:pPr>
          </a:p>
          <a:p>
            <a:pPr>
              <a:lnSpc>
                <a:spcPct val="90000"/>
              </a:lnSpc>
              <a:spcBef>
                <a:spcPts val="400"/>
              </a:spcBef>
              <a:defRPr sz="1800">
                <a:solidFill>
                  <a:srgbClr val="000099"/>
                </a:solidFill>
              </a:defRPr>
            </a:pPr>
            <a:r>
              <a:t>Astrometry information :</a:t>
            </a:r>
          </a:p>
          <a:p>
            <a:pPr lvl="1" marL="576262" indent="-274320">
              <a:lnSpc>
                <a:spcPct val="90000"/>
              </a:lnSpc>
              <a:spcBef>
                <a:spcPts val="400"/>
              </a:spcBef>
              <a:defRPr sz="1800">
                <a:solidFill>
                  <a:srgbClr val="000099"/>
                </a:solidFill>
              </a:defRPr>
            </a:pPr>
            <a:r>
              <a:t>Object denomination.</a:t>
            </a:r>
            <a:endParaRPr sz="2200"/>
          </a:p>
          <a:p>
            <a:pPr lvl="1" marL="576262" indent="-274320">
              <a:lnSpc>
                <a:spcPct val="90000"/>
              </a:lnSpc>
              <a:spcBef>
                <a:spcPts val="400"/>
              </a:spcBef>
              <a:defRPr sz="1800">
                <a:solidFill>
                  <a:srgbClr val="000099"/>
                </a:solidFill>
              </a:defRPr>
            </a:pPr>
            <a:r>
              <a:t>Date and time of image capture (UT).</a:t>
            </a:r>
            <a:endParaRPr sz="2200"/>
          </a:p>
          <a:p>
            <a:pPr lvl="1" marL="576262" indent="-274320">
              <a:lnSpc>
                <a:spcPct val="90000"/>
              </a:lnSpc>
              <a:spcBef>
                <a:spcPts val="400"/>
              </a:spcBef>
              <a:defRPr sz="1800">
                <a:solidFill>
                  <a:srgbClr val="000099"/>
                </a:solidFill>
              </a:defRPr>
            </a:pPr>
            <a:r>
              <a:t>RA and DEC of the object.</a:t>
            </a:r>
            <a:endParaRPr sz="2200"/>
          </a:p>
          <a:p>
            <a:pPr lvl="1" marL="576262" indent="-274320">
              <a:lnSpc>
                <a:spcPct val="90000"/>
              </a:lnSpc>
              <a:spcBef>
                <a:spcPts val="400"/>
              </a:spcBef>
              <a:defRPr sz="1800">
                <a:solidFill>
                  <a:srgbClr val="000099"/>
                </a:solidFill>
              </a:defRPr>
            </a:pPr>
            <a:r>
              <a:t>Object magnitude (optional). </a:t>
            </a:r>
            <a:endParaRPr sz="2200"/>
          </a:p>
          <a:p>
            <a:pPr lvl="1" marL="576262" indent="-274320">
              <a:lnSpc>
                <a:spcPct val="90000"/>
              </a:lnSpc>
              <a:spcBef>
                <a:spcPts val="400"/>
              </a:spcBef>
              <a:defRPr sz="1800">
                <a:solidFill>
                  <a:srgbClr val="000099"/>
                </a:solidFill>
              </a:defRPr>
            </a:pPr>
            <a:r>
              <a:t>Position from where the observation was made (MPC code).</a:t>
            </a:r>
          </a:p>
        </p:txBody>
      </p:sp>
      <p:pic>
        <p:nvPicPr>
          <p:cNvPr id="193" name="image3.png" descr="Report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1187" y="5657850"/>
            <a:ext cx="8178801" cy="12001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19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500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500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" dur="500"/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6" dur="500"/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9" dur="500"/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5" dur="500"/>
                                        <p:tgtEl>
                                          <p:spTgt spid="1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8" dur="500"/>
                                        <p:tgtEl>
                                          <p:spTgt spid="1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92" grpId="2"/>
      <p:bldP build="whole" bldLvl="1" animBg="1" rev="0" advAuto="0" spid="193" grpId="3"/>
      <p:bldP build="whole" bldLvl="1" animBg="1" rev="0" advAuto="0" spid="19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type="title"/>
          </p:nvPr>
        </p:nvSpPr>
        <p:spPr>
          <a:xfrm>
            <a:off x="457200" y="620712"/>
            <a:ext cx="8229600" cy="576263"/>
          </a:xfrm>
          <a:prstGeom prst="rect">
            <a:avLst/>
          </a:prstGeom>
        </p:spPr>
        <p:txBody>
          <a:bodyPr/>
          <a:lstStyle>
            <a:lvl1pPr defTabSz="722376">
              <a:defRPr sz="3160"/>
            </a:lvl1pPr>
          </a:lstStyle>
          <a:p>
            <a:pPr/>
            <a:r>
              <a:t>Steps to observe</a:t>
            </a:r>
          </a:p>
        </p:txBody>
      </p:sp>
      <p:sp>
        <p:nvSpPr>
          <p:cNvPr id="196" name="Shape 196"/>
          <p:cNvSpPr/>
          <p:nvPr>
            <p:ph type="body" sz="half" idx="1"/>
          </p:nvPr>
        </p:nvSpPr>
        <p:spPr>
          <a:xfrm>
            <a:off x="467543" y="1988840"/>
            <a:ext cx="4355977" cy="468134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ts val="400"/>
              </a:spcBef>
              <a:buFontTx/>
              <a:buAutoNum type="arabicPeriod" startAt="1"/>
              <a:defRPr sz="1800"/>
            </a:pPr>
            <a:r>
              <a:t>Select object to be observed.</a:t>
            </a:r>
          </a:p>
          <a:p>
            <a:pPr marL="342900" indent="-342900">
              <a:lnSpc>
                <a:spcPct val="90000"/>
              </a:lnSpc>
              <a:spcBef>
                <a:spcPts val="400"/>
              </a:spcBef>
              <a:buFontTx/>
              <a:buAutoNum type="arabicPeriod" startAt="1"/>
              <a:defRPr sz="1800"/>
            </a:pPr>
            <a:r>
              <a:t>Look for object coordinates.</a:t>
            </a:r>
          </a:p>
          <a:p>
            <a:pPr marL="342900" indent="-342900">
              <a:lnSpc>
                <a:spcPct val="90000"/>
              </a:lnSpc>
              <a:spcBef>
                <a:spcPts val="400"/>
              </a:spcBef>
              <a:buFontTx/>
              <a:buAutoNum type="arabicPeriod" startAt="1"/>
              <a:defRPr sz="1800"/>
            </a:pPr>
            <a:r>
              <a:t>Point the telescope to the coordinates of the object</a:t>
            </a:r>
          </a:p>
          <a:p>
            <a:pPr marL="342900" indent="-342900">
              <a:lnSpc>
                <a:spcPct val="90000"/>
              </a:lnSpc>
              <a:spcBef>
                <a:spcPts val="400"/>
              </a:spcBef>
              <a:buFontTx/>
              <a:buAutoNum type="arabicPeriod" startAt="1"/>
              <a:defRPr sz="1800"/>
            </a:pPr>
            <a:r>
              <a:t>Identify the field and center the image keeping star references in the FOV.</a:t>
            </a:r>
          </a:p>
          <a:p>
            <a:pPr marL="342900" indent="-342900">
              <a:lnSpc>
                <a:spcPct val="90000"/>
              </a:lnSpc>
              <a:spcBef>
                <a:spcPts val="400"/>
              </a:spcBef>
              <a:buFontTx/>
              <a:buAutoNum type="arabicPeriod" startAt="1"/>
              <a:defRPr sz="1800"/>
            </a:pPr>
            <a:r>
              <a:t>Focus the optical system.</a:t>
            </a:r>
          </a:p>
          <a:p>
            <a:pPr marL="342900" indent="-342900">
              <a:lnSpc>
                <a:spcPct val="90000"/>
              </a:lnSpc>
              <a:spcBef>
                <a:spcPts val="400"/>
              </a:spcBef>
              <a:buFontTx/>
              <a:buAutoNum type="arabicPeriod" startAt="1"/>
              <a:defRPr sz="1800"/>
            </a:pPr>
            <a:r>
              <a:t>Open a subfolder with the object name in the folder named with the date in which the observation takes place.</a:t>
            </a:r>
          </a:p>
          <a:p>
            <a:pPr marL="342900" indent="-342900">
              <a:lnSpc>
                <a:spcPct val="90000"/>
              </a:lnSpc>
              <a:spcBef>
                <a:spcPts val="400"/>
              </a:spcBef>
              <a:buFontTx/>
              <a:buAutoNum type="arabicPeriod" startAt="1"/>
              <a:defRPr sz="1800"/>
            </a:pPr>
            <a:r>
              <a:t>Define: exposure time, binning and number of images.</a:t>
            </a:r>
          </a:p>
          <a:p>
            <a:pPr marL="342900" indent="-342900">
              <a:lnSpc>
                <a:spcPct val="90000"/>
              </a:lnSpc>
              <a:spcBef>
                <a:spcPts val="400"/>
              </a:spcBef>
              <a:buFontTx/>
              <a:buAutoNum type="arabicPeriod" startAt="1"/>
              <a:defRPr sz="1800"/>
            </a:pPr>
            <a:r>
              <a:t>Control observing conditions: observatory weather, instrumentation and computer lights observation window,  clock synchronization, etc.</a:t>
            </a:r>
          </a:p>
        </p:txBody>
      </p:sp>
      <p:sp>
        <p:nvSpPr>
          <p:cNvPr id="197" name="Shape 197"/>
          <p:cNvSpPr/>
          <p:nvPr/>
        </p:nvSpPr>
        <p:spPr>
          <a:xfrm>
            <a:off x="4823519" y="2780927"/>
            <a:ext cx="4212978" cy="3520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100000"/>
              <a:buAutoNum type="arabicPeriod" startAt="9"/>
              <a:defRPr>
                <a:solidFill>
                  <a:srgbClr val="073E87"/>
                </a:solidFill>
              </a:defRPr>
            </a:pPr>
            <a:r>
              <a:t>Start the image capturing naming and ordering them appropriately.</a:t>
            </a:r>
            <a:endParaRPr sz="2400"/>
          </a:p>
          <a:p>
            <a:pPr marL="342900" indent="-342900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100000"/>
              <a:buAutoNum type="arabicPeriod" startAt="9"/>
              <a:defRPr>
                <a:solidFill>
                  <a:srgbClr val="073E87"/>
                </a:solidFill>
              </a:defRPr>
            </a:pPr>
            <a:r>
              <a:t>Control that the object and the reference stars do not exceed the linearity limit.</a:t>
            </a:r>
            <a:endParaRPr sz="2400"/>
          </a:p>
          <a:p>
            <a:pPr marL="342900" indent="-342900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100000"/>
              <a:buAutoNum type="arabicPeriod" startAt="9"/>
              <a:defRPr>
                <a:solidFill>
                  <a:srgbClr val="073E87"/>
                </a:solidFill>
              </a:defRPr>
            </a:pPr>
            <a:r>
              <a:t>Calibrate the images.</a:t>
            </a:r>
            <a:endParaRPr sz="2400"/>
          </a:p>
          <a:p>
            <a:pPr marL="342900" indent="-342900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100000"/>
              <a:buAutoNum type="arabicPeriod" startAt="9"/>
              <a:defRPr>
                <a:solidFill>
                  <a:srgbClr val="073E87"/>
                </a:solidFill>
              </a:defRPr>
            </a:pPr>
            <a:r>
              <a:t>Reduce the images.</a:t>
            </a:r>
            <a:endParaRPr sz="2400"/>
          </a:p>
          <a:p>
            <a:pPr marL="342900" indent="-342900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100000"/>
              <a:buAutoNum type="arabicPeriod" startAt="9"/>
              <a:defRPr>
                <a:solidFill>
                  <a:srgbClr val="073E87"/>
                </a:solidFill>
              </a:defRPr>
            </a:pPr>
            <a:r>
              <a:t>Identify the object of interest. el objeto a medir</a:t>
            </a:r>
            <a:endParaRPr sz="2400"/>
          </a:p>
          <a:p>
            <a:pPr marL="342900" indent="-342900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100000"/>
              <a:buAutoNum type="arabicPeriod" startAt="9"/>
              <a:defRPr>
                <a:solidFill>
                  <a:srgbClr val="073E87"/>
                </a:solidFill>
              </a:defRPr>
            </a:pPr>
            <a:r>
              <a:t>Perform astrometries (at least three).</a:t>
            </a:r>
            <a:endParaRPr sz="2400"/>
          </a:p>
          <a:p>
            <a:pPr marL="342900" indent="-342900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100000"/>
              <a:buAutoNum type="arabicPeriod" startAt="9"/>
              <a:defRPr>
                <a:solidFill>
                  <a:srgbClr val="073E87"/>
                </a:solidFill>
              </a:defRPr>
            </a:pPr>
            <a:r>
              <a:t>Verify the quality of the astrometries.</a:t>
            </a:r>
            <a:endParaRPr sz="2400"/>
          </a:p>
          <a:p>
            <a:pPr marL="342900" indent="-342900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100000"/>
              <a:buAutoNum type="arabicPeriod" startAt="9"/>
              <a:defRPr>
                <a:solidFill>
                  <a:srgbClr val="073E87"/>
                </a:solidFill>
              </a:defRPr>
            </a:pPr>
            <a:r>
              <a:t>Prepare report and submit to MPC.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19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500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500"/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" dur="500"/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1" dur="500"/>
                                        <p:tgtEl>
                                          <p:spTgt spid="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5" dur="500"/>
                                        <p:tgtEl>
                                          <p:spTgt spid="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9" dur="500"/>
                                        <p:tgtEl>
                                          <p:spTgt spid="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3" dur="500"/>
                                        <p:tgtEl>
                                          <p:spTgt spid="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7" dur="500"/>
                                        <p:tgtEl>
                                          <p:spTgt spid="19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Class="entr" nodeType="withEffect" presetSubtype="0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0" dur="500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4" dur="500"/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8" dur="500"/>
                                        <p:tgtEl>
                                          <p:spTgt spid="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2" dur="500"/>
                                        <p:tgtEl>
                                          <p:spTgt spid="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6" dur="500"/>
                                        <p:tgtEl>
                                          <p:spTgt spid="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0" dur="500"/>
                                        <p:tgtEl>
                                          <p:spTgt spid="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4" dur="500"/>
                                        <p:tgtEl>
                                          <p:spTgt spid="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8" dur="500"/>
                                        <p:tgtEl>
                                          <p:spTgt spid="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96" grpId="2"/>
      <p:bldP build="p" bldLvl="5" animBg="1" rev="0" advAuto="0" spid="197" grpId="3"/>
      <p:bldP build="whole" bldLvl="1" animBg="1" rev="0" advAuto="0" spid="19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type="title"/>
          </p:nvPr>
        </p:nvSpPr>
        <p:spPr>
          <a:xfrm>
            <a:off x="468312" y="620712"/>
            <a:ext cx="8229601" cy="504826"/>
          </a:xfrm>
          <a:prstGeom prst="rect">
            <a:avLst/>
          </a:prstGeom>
        </p:spPr>
        <p:txBody>
          <a:bodyPr/>
          <a:lstStyle>
            <a:lvl1pPr defTabSz="630936">
              <a:defRPr sz="2760"/>
            </a:lvl1pPr>
          </a:lstStyle>
          <a:p>
            <a:pPr/>
            <a:r>
              <a:t>Minor Planet Center (MPC)</a:t>
            </a:r>
          </a:p>
        </p:txBody>
      </p:sp>
      <p:sp>
        <p:nvSpPr>
          <p:cNvPr id="200" name="Shape 200"/>
          <p:cNvSpPr/>
          <p:nvPr>
            <p:ph type="body" idx="1"/>
          </p:nvPr>
        </p:nvSpPr>
        <p:spPr>
          <a:xfrm>
            <a:off x="611560" y="2334485"/>
            <a:ext cx="8013701" cy="449232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400"/>
              </a:spcBef>
              <a:defRPr sz="1800">
                <a:solidFill>
                  <a:srgbClr val="000099"/>
                </a:solidFill>
              </a:defRPr>
            </a:pPr>
            <a:r>
              <a:t>MPC is charge with:</a:t>
            </a:r>
          </a:p>
          <a:p>
            <a:pPr lvl="1" marL="576262" indent="-274320">
              <a:lnSpc>
                <a:spcPct val="80000"/>
              </a:lnSpc>
              <a:spcBef>
                <a:spcPts val="400"/>
              </a:spcBef>
              <a:defRPr sz="1800">
                <a:solidFill>
                  <a:srgbClr val="000099"/>
                </a:solidFill>
              </a:defRPr>
            </a:pPr>
            <a:r>
              <a:t>Gather, processing and organization of all minor bodies  astrometries throughout the world.</a:t>
            </a:r>
            <a:endParaRPr sz="2200"/>
          </a:p>
          <a:p>
            <a:pPr lvl="1" marL="576262" indent="-274320">
              <a:lnSpc>
                <a:spcPct val="80000"/>
              </a:lnSpc>
              <a:spcBef>
                <a:spcPts val="400"/>
              </a:spcBef>
              <a:defRPr sz="1800">
                <a:solidFill>
                  <a:srgbClr val="000099"/>
                </a:solidFill>
              </a:defRPr>
            </a:pPr>
            <a:r>
              <a:t>Identify observed objects and their orbits.</a:t>
            </a:r>
            <a:endParaRPr sz="2200"/>
          </a:p>
          <a:p>
            <a:pPr lvl="1" marL="576262" indent="-274320">
              <a:lnSpc>
                <a:spcPct val="80000"/>
              </a:lnSpc>
              <a:spcBef>
                <a:spcPts val="400"/>
              </a:spcBef>
              <a:defRPr sz="1800">
                <a:solidFill>
                  <a:srgbClr val="000099"/>
                </a:solidFill>
              </a:defRPr>
            </a:pPr>
            <a:r>
              <a:t>Request measurements and searches for objects needing followup.</a:t>
            </a:r>
            <a:endParaRPr sz="2200"/>
          </a:p>
          <a:p>
            <a:pPr lvl="1" marL="576262" indent="-274320">
              <a:lnSpc>
                <a:spcPct val="80000"/>
              </a:lnSpc>
              <a:spcBef>
                <a:spcPts val="400"/>
              </a:spcBef>
              <a:defRPr sz="1800">
                <a:solidFill>
                  <a:srgbClr val="000099"/>
                </a:solidFill>
              </a:defRPr>
            </a:pPr>
            <a:r>
              <a:t>assigning temporary and permanent names to minor bodies.</a:t>
            </a:r>
            <a:endParaRPr sz="2200"/>
          </a:p>
          <a:p>
            <a:pPr lvl="1" marL="576262" indent="-274320">
              <a:lnSpc>
                <a:spcPct val="80000"/>
              </a:lnSpc>
              <a:spcBef>
                <a:spcPts val="400"/>
              </a:spcBef>
              <a:defRPr sz="1800">
                <a:solidFill>
                  <a:srgbClr val="000099"/>
                </a:solidFill>
              </a:defRPr>
            </a:pPr>
            <a:r>
              <a:t>Disseminate on a daily basis all the obtained information. </a:t>
            </a:r>
            <a:endParaRPr sz="2200"/>
          </a:p>
          <a:p>
            <a:pPr lvl="1" marL="576262" indent="-274320">
              <a:lnSpc>
                <a:spcPct val="80000"/>
              </a:lnSpc>
              <a:spcBef>
                <a:spcPts val="400"/>
              </a:spcBef>
              <a:defRPr sz="1800">
                <a:solidFill>
                  <a:srgbClr val="000099"/>
                </a:solidFill>
              </a:defRPr>
            </a:pPr>
            <a:r>
              <a:t>Assigning identification codes and accrediting observatories participating in minor bodies searches and identification. </a:t>
            </a:r>
            <a:endParaRPr sz="2200"/>
          </a:p>
          <a:p>
            <a:pPr>
              <a:lnSpc>
                <a:spcPct val="80000"/>
              </a:lnSpc>
              <a:spcBef>
                <a:spcPts val="400"/>
              </a:spcBef>
              <a:defRPr sz="1800">
                <a:solidFill>
                  <a:srgbClr val="000099"/>
                </a:solidFill>
              </a:defRPr>
            </a:pPr>
            <a:r>
              <a:t>Founded in 1947, at the University of Cincinnati.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1800">
                <a:solidFill>
                  <a:srgbClr val="000099"/>
                </a:solidFill>
              </a:defRPr>
            </a:pPr>
            <a:r>
              <a:t>SInce 1978 functions at the Smithsonian Astrophysical Observatory  (SAO) from  Harvard, University in Cambridge, MA under the auspice of the International Astronomical Union (IAU).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1800">
                <a:solidFill>
                  <a:srgbClr val="000099"/>
                </a:solidFill>
              </a:defRPr>
            </a:pPr>
            <a:r>
              <a:t>Each observatory proportioning astrometries, has an  MPC code which allows to identify in an unequivocal manner  the position of the observations.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1800">
                <a:solidFill>
                  <a:srgbClr val="000099"/>
                </a:solidFill>
              </a:defRPr>
            </a:pPr>
            <a:r>
              <a:t>During 2010 there were 400 MPC active codes.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20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500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8" dur="500"/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1" dur="500"/>
                                        <p:tgtEl>
                                          <p:spTgt spid="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4" dur="500"/>
                                        <p:tgtEl>
                                          <p:spTgt spid="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500"/>
                                        <p:tgtEl>
                                          <p:spTgt spid="2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3" dur="500"/>
                                        <p:tgtEl>
                                          <p:spTgt spid="2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2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1" dur="500"/>
                                        <p:tgtEl>
                                          <p:spTgt spid="2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5" dur="500"/>
                                        <p:tgtEl>
                                          <p:spTgt spid="2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9" dur="500"/>
                                        <p:tgtEl>
                                          <p:spTgt spid="2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00" grpId="2"/>
      <p:bldP build="whole" bldLvl="1" animBg="1" rev="0" advAuto="0" spid="19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type="title"/>
          </p:nvPr>
        </p:nvSpPr>
        <p:spPr>
          <a:xfrm>
            <a:off x="468312" y="692150"/>
            <a:ext cx="8229601" cy="784225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Minor bodies ephemerides</a:t>
            </a:r>
          </a:p>
        </p:txBody>
      </p:sp>
      <p:pic>
        <p:nvPicPr>
          <p:cNvPr id="203" name="image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7624" y="1918229"/>
            <a:ext cx="6696744" cy="49388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2" grpId="1"/>
      <p:bldP build="whole" bldLvl="1" animBg="1" rev="0" advAuto="0" spid="203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type="title"/>
          </p:nvPr>
        </p:nvSpPr>
        <p:spPr>
          <a:xfrm>
            <a:off x="468312" y="692150"/>
            <a:ext cx="8229601" cy="784225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Minor bodies ephemerides</a:t>
            </a:r>
          </a:p>
        </p:txBody>
      </p:sp>
      <p:pic>
        <p:nvPicPr>
          <p:cNvPr id="206" name="image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5536" y="1972135"/>
            <a:ext cx="8100393" cy="48570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6" grpId="2"/>
      <p:bldP build="whole" bldLvl="1" animBg="1" rev="0" advAuto="0" spid="20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type="title"/>
          </p:nvPr>
        </p:nvSpPr>
        <p:spPr>
          <a:xfrm>
            <a:off x="468312" y="692150"/>
            <a:ext cx="8229601" cy="784225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Minor bodies ephemerides</a:t>
            </a:r>
          </a:p>
        </p:txBody>
      </p:sp>
      <p:pic>
        <p:nvPicPr>
          <p:cNvPr id="209" name="image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934" y="2348880"/>
            <a:ext cx="9002961" cy="45014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8" grpId="1"/>
      <p:bldP build="whole" bldLvl="1" animBg="1" rev="0" advAuto="0" spid="209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type="title"/>
          </p:nvPr>
        </p:nvSpPr>
        <p:spPr>
          <a:xfrm>
            <a:off x="468312" y="692150"/>
            <a:ext cx="8229601" cy="784225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Minor bodies ephemerides</a:t>
            </a:r>
          </a:p>
        </p:txBody>
      </p:sp>
      <p:pic>
        <p:nvPicPr>
          <p:cNvPr id="212" name="image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1599" y="1778326"/>
            <a:ext cx="7239150" cy="50796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2" grpId="2"/>
      <p:bldP build="whole" bldLvl="1" animBg="1" rev="0" advAuto="0" spid="211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type="title"/>
          </p:nvPr>
        </p:nvSpPr>
        <p:spPr>
          <a:xfrm>
            <a:off x="468312" y="692150"/>
            <a:ext cx="8229601" cy="784225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Residuals of astrometries</a:t>
            </a:r>
          </a:p>
        </p:txBody>
      </p:sp>
      <p:pic>
        <p:nvPicPr>
          <p:cNvPr id="215" name="image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63887" y="1700808"/>
            <a:ext cx="5200099" cy="515719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image9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221" y="4941168"/>
            <a:ext cx="3516492" cy="180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image10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1892" y="2132856"/>
            <a:ext cx="3123991" cy="25948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Class="entr" nodeType="after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Class="entr" nodeType="after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7" grpId="3"/>
      <p:bldP build="whole" bldLvl="1" animBg="1" rev="0" advAuto="0" spid="214" grpId="1"/>
      <p:bldP build="whole" bldLvl="1" animBg="1" rev="0" advAuto="0" spid="215" grpId="2"/>
      <p:bldP build="whole" bldLvl="1" animBg="1" rev="0" advAuto="0" spid="216" grpId="4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>
            <p:ph type="title"/>
          </p:nvPr>
        </p:nvSpPr>
        <p:spPr>
          <a:xfrm>
            <a:off x="468312" y="692150"/>
            <a:ext cx="8229601" cy="784225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Minor bodies ephemerides</a:t>
            </a:r>
          </a:p>
        </p:txBody>
      </p:sp>
      <p:pic>
        <p:nvPicPr>
          <p:cNvPr id="220" name="image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504" y="1822699"/>
            <a:ext cx="8928993" cy="50418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0" grpId="2"/>
      <p:bldP build="whole" bldLvl="1" animBg="1" rev="0" advAuto="0" spid="21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title"/>
          </p:nvPr>
        </p:nvSpPr>
        <p:spPr>
          <a:xfrm>
            <a:off x="457200" y="622300"/>
            <a:ext cx="8229600" cy="934492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Precision in Astrometry</a:t>
            </a:r>
          </a:p>
        </p:txBody>
      </p:sp>
      <p:sp>
        <p:nvSpPr>
          <p:cNvPr id="164" name="Shape 164"/>
          <p:cNvSpPr/>
          <p:nvPr>
            <p:ph type="body" idx="1"/>
          </p:nvPr>
        </p:nvSpPr>
        <p:spPr>
          <a:xfrm>
            <a:off x="395535" y="3068959"/>
            <a:ext cx="8424937" cy="352839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400"/>
              </a:spcBef>
              <a:defRPr sz="1800"/>
            </a:pPr>
            <a:r>
              <a:t>Astrometry of minor bodies consists in measuring the apparent position of an object  projected on the celestial sphere  at a given instant of time. These two parameters position and time must be measured</a:t>
            </a:r>
          </a:p>
          <a:p>
            <a:pPr>
              <a:defRPr sz="1800"/>
            </a:pPr>
          </a:p>
          <a:p>
            <a:pPr lvl="1" marL="576262" indent="-274320">
              <a:spcBef>
                <a:spcPts val="400"/>
              </a:spcBef>
              <a:defRPr sz="1800"/>
            </a:pPr>
            <a:r>
              <a:t>Fractions of an arc second  for the position. </a:t>
            </a:r>
            <a:endParaRPr sz="2200"/>
          </a:p>
          <a:p>
            <a:pPr lvl="1" marL="576262" indent="-274320">
              <a:defRPr sz="1800"/>
            </a:pPr>
          </a:p>
          <a:p>
            <a:pPr lvl="1" marL="576262" indent="-274320">
              <a:spcBef>
                <a:spcPts val="400"/>
              </a:spcBef>
              <a:defRPr sz="1800"/>
            </a:pPr>
            <a:r>
              <a:t>Fractions of a second.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500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500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500"/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8" dur="500"/>
                                        <p:tgtEl>
                                          <p:spTgt spid="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3" grpId="1"/>
      <p:bldP build="p" bldLvl="1" animBg="1" rev="0" advAuto="0" spid="164" grpId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type="title"/>
          </p:nvPr>
        </p:nvSpPr>
        <p:spPr>
          <a:xfrm>
            <a:off x="468312" y="692150"/>
            <a:ext cx="8229601" cy="784225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MPC uncertainty maps</a:t>
            </a:r>
          </a:p>
        </p:txBody>
      </p:sp>
      <p:pic>
        <p:nvPicPr>
          <p:cNvPr id="223" name="image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1519" y="2636911"/>
            <a:ext cx="4032450" cy="3963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image13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06521" y="2636911"/>
            <a:ext cx="4245528" cy="37444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Class="entr" nodeType="after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2" grpId="1"/>
      <p:bldP build="whole" bldLvl="1" animBg="1" rev="0" advAuto="0" spid="223" grpId="2"/>
      <p:bldP build="whole" bldLvl="1" animBg="1" rev="0" advAuto="0" spid="224" grpId="3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type="title"/>
          </p:nvPr>
        </p:nvSpPr>
        <p:spPr>
          <a:xfrm>
            <a:off x="468312" y="692150"/>
            <a:ext cx="8229601" cy="784225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Discovery confirmations</a:t>
            </a:r>
          </a:p>
        </p:txBody>
      </p:sp>
      <p:pic>
        <p:nvPicPr>
          <p:cNvPr id="227" name="image1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6047" y="2506514"/>
            <a:ext cx="9144001" cy="43514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6" grpId="1"/>
      <p:bldP build="whole" bldLvl="1" animBg="1" rev="0" advAuto="0" spid="227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type="title"/>
          </p:nvPr>
        </p:nvSpPr>
        <p:spPr>
          <a:xfrm>
            <a:off x="457200" y="620712"/>
            <a:ext cx="8229600" cy="647701"/>
          </a:xfrm>
          <a:prstGeom prst="rect">
            <a:avLst/>
          </a:prstGeom>
        </p:spPr>
        <p:txBody>
          <a:bodyPr/>
          <a:lstStyle>
            <a:lvl1pPr defTabSz="822959">
              <a:defRPr sz="3600"/>
            </a:lvl1pPr>
          </a:lstStyle>
          <a:p>
            <a:pPr/>
            <a:r>
              <a:t>Apparent motion of an object</a:t>
            </a:r>
          </a:p>
        </p:txBody>
      </p:sp>
      <p:sp>
        <p:nvSpPr>
          <p:cNvPr id="230" name="Shape 230"/>
          <p:cNvSpPr/>
          <p:nvPr>
            <p:ph type="body" sz="half" idx="1"/>
          </p:nvPr>
        </p:nvSpPr>
        <p:spPr>
          <a:xfrm>
            <a:off x="468312" y="2636911"/>
            <a:ext cx="4751761" cy="3528939"/>
          </a:xfrm>
          <a:prstGeom prst="rect">
            <a:avLst/>
          </a:prstGeom>
        </p:spPr>
        <p:txBody>
          <a:bodyPr/>
          <a:lstStyle/>
          <a:p>
            <a:pPr marL="263347" indent="-263347" defTabSz="877823">
              <a:spcBef>
                <a:spcPts val="400"/>
              </a:spcBef>
              <a:defRPr sz="1727"/>
            </a:pPr>
            <a:r>
              <a:t>Ato described the apparent motion of an object on the celestial sphere, conventions determining the direction and angle of motion were adopted.</a:t>
            </a:r>
          </a:p>
          <a:p>
            <a:pPr marL="263347" indent="-263347" defTabSz="877823">
              <a:defRPr sz="768"/>
            </a:pPr>
          </a:p>
          <a:p>
            <a:pPr marL="263347" indent="-263347" defTabSz="877823">
              <a:spcBef>
                <a:spcPts val="400"/>
              </a:spcBef>
              <a:defRPr sz="1727"/>
            </a:pPr>
            <a:r>
              <a:t>The motion angle (PA), is measured from the object’s North to the  vector representative of object’s motion.</a:t>
            </a:r>
          </a:p>
          <a:p>
            <a:pPr marL="263347" indent="-263347" defTabSz="877823">
              <a:defRPr sz="768"/>
            </a:pPr>
          </a:p>
          <a:p>
            <a:pPr lvl="1" marL="553212" indent="-263347" defTabSz="877823">
              <a:spcBef>
                <a:spcPts val="400"/>
              </a:spcBef>
              <a:defRPr sz="1727"/>
            </a:pPr>
            <a:r>
              <a:t>It is measure in degree, arc minutes and </a:t>
            </a:r>
            <a:endParaRPr sz="2112"/>
          </a:p>
          <a:p>
            <a:pPr lvl="1" marL="263347" indent="26518" defTabSz="877823">
              <a:spcBef>
                <a:spcPts val="400"/>
              </a:spcBef>
              <a:buSzTx/>
              <a:buNone/>
              <a:defRPr sz="1727"/>
            </a:pPr>
            <a:r>
              <a:t>	arc seconds. </a:t>
            </a:r>
            <a:endParaRPr sz="2112"/>
          </a:p>
          <a:p>
            <a:pPr lvl="1" marL="263347" indent="26518" defTabSz="877823">
              <a:buSzTx/>
              <a:buNone/>
              <a:defRPr sz="768"/>
            </a:pPr>
          </a:p>
          <a:p>
            <a:pPr lvl="1" marL="553212" indent="-263347" defTabSz="877823">
              <a:spcBef>
                <a:spcPts val="400"/>
              </a:spcBef>
              <a:defRPr sz="1727"/>
            </a:pPr>
            <a:r>
              <a:t>It goes from  0 to 360º Eastward.</a:t>
            </a:r>
          </a:p>
        </p:txBody>
      </p:sp>
      <p:pic>
        <p:nvPicPr>
          <p:cNvPr id="231" name="image15.jpg" descr="Movimiento angul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24128" y="2708919"/>
            <a:ext cx="3198814" cy="3716339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Shape 232"/>
          <p:cNvSpPr/>
          <p:nvPr/>
        </p:nvSpPr>
        <p:spPr>
          <a:xfrm>
            <a:off x="5809798" y="3129280"/>
            <a:ext cx="999119" cy="370840"/>
          </a:xfrm>
          <a:prstGeom prst="rect">
            <a:avLst/>
          </a:prstGeom>
          <a:solidFill>
            <a:schemeClr val="accent6">
              <a:hueOff val="-10717809"/>
              <a:satOff val="-95633"/>
              <a:lumOff val="55098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DIrection</a:t>
            </a:r>
          </a:p>
        </p:txBody>
      </p:sp>
      <p:sp>
        <p:nvSpPr>
          <p:cNvPr id="233" name="Shape 233"/>
          <p:cNvSpPr/>
          <p:nvPr/>
        </p:nvSpPr>
        <p:spPr>
          <a:xfrm>
            <a:off x="6712689" y="3776979"/>
            <a:ext cx="556094" cy="370841"/>
          </a:xfrm>
          <a:prstGeom prst="rect">
            <a:avLst/>
          </a:prstGeom>
          <a:solidFill>
            <a:schemeClr val="accent6">
              <a:hueOff val="-10717809"/>
              <a:satOff val="-95633"/>
              <a:lumOff val="55098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PA</a:t>
            </a:r>
          </a:p>
        </p:txBody>
      </p:sp>
      <p:sp>
        <p:nvSpPr>
          <p:cNvPr id="234" name="Shape 234"/>
          <p:cNvSpPr/>
          <p:nvPr/>
        </p:nvSpPr>
        <p:spPr>
          <a:xfrm>
            <a:off x="7385789" y="4419768"/>
            <a:ext cx="1322609" cy="370841"/>
          </a:xfrm>
          <a:prstGeom prst="rect">
            <a:avLst/>
          </a:prstGeom>
          <a:solidFill>
            <a:schemeClr val="accent6">
              <a:hueOff val="-10717809"/>
              <a:satOff val="-95633"/>
              <a:lumOff val="55098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Asteroid</a:t>
            </a:r>
          </a:p>
        </p:txBody>
      </p:sp>
      <p:sp>
        <p:nvSpPr>
          <p:cNvPr id="235" name="Shape 235"/>
          <p:cNvSpPr/>
          <p:nvPr/>
        </p:nvSpPr>
        <p:spPr>
          <a:xfrm>
            <a:off x="5802091" y="4521368"/>
            <a:ext cx="1322609" cy="370841"/>
          </a:xfrm>
          <a:prstGeom prst="rect">
            <a:avLst/>
          </a:prstGeom>
          <a:solidFill>
            <a:schemeClr val="accent6">
              <a:hueOff val="-10717809"/>
              <a:satOff val="-95633"/>
              <a:lumOff val="55098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36" name="Shape 236"/>
          <p:cNvSpPr/>
          <p:nvPr/>
        </p:nvSpPr>
        <p:spPr>
          <a:xfrm>
            <a:off x="7656291" y="5524668"/>
            <a:ext cx="1322609" cy="370841"/>
          </a:xfrm>
          <a:prstGeom prst="rect">
            <a:avLst/>
          </a:prstGeom>
          <a:solidFill>
            <a:schemeClr val="accent6">
              <a:hueOff val="-10717809"/>
              <a:satOff val="-95633"/>
              <a:lumOff val="55098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500"/>
                                        <p:tgtEl>
                                          <p:spTgt spid="2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Class="entr" nodeType="withEffect" presetSubtype="0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500"/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" dur="500"/>
                                        <p:tgtEl>
                                          <p:spTgt spid="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1" dur="500"/>
                                        <p:tgtEl>
                                          <p:spTgt spid="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Class="entr" nodeType="withEffect" presetSubtype="0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4" dur="500"/>
                                        <p:tgtEl>
                                          <p:spTgt spid="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Class="entr" nodeType="withEffect" presetSubtype="0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Class="entr" nodeType="withEffect" presetSubtype="0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0" dur="500"/>
                                        <p:tgtEl>
                                          <p:spTgt spid="2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Class="entr" nodeType="withEffect" presetSubtype="0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3" dur="500"/>
                                        <p:tgtEl>
                                          <p:spTgt spid="2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30" grpId="3"/>
      <p:bldP build="whole" bldLvl="1" animBg="1" rev="0" advAuto="0" spid="231" grpId="2"/>
      <p:bldP build="whole" bldLvl="1" animBg="1" rev="0" advAuto="0" spid="229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type="title"/>
          </p:nvPr>
        </p:nvSpPr>
        <p:spPr>
          <a:xfrm>
            <a:off x="468312" y="549275"/>
            <a:ext cx="8229601" cy="647700"/>
          </a:xfrm>
          <a:prstGeom prst="rect">
            <a:avLst/>
          </a:prstGeom>
        </p:spPr>
        <p:txBody>
          <a:bodyPr/>
          <a:lstStyle>
            <a:lvl1pPr defTabSz="822959">
              <a:defRPr sz="3600"/>
            </a:lvl1pPr>
          </a:lstStyle>
          <a:p>
            <a:pPr/>
            <a:r>
              <a:t>Celestial Charts</a:t>
            </a:r>
          </a:p>
        </p:txBody>
      </p:sp>
      <p:sp>
        <p:nvSpPr>
          <p:cNvPr id="239" name="Shape 239"/>
          <p:cNvSpPr/>
          <p:nvPr>
            <p:ph type="body" sz="quarter" idx="1"/>
          </p:nvPr>
        </p:nvSpPr>
        <p:spPr>
          <a:xfrm>
            <a:off x="251519" y="2708919"/>
            <a:ext cx="8640962" cy="1146901"/>
          </a:xfrm>
          <a:prstGeom prst="rect">
            <a:avLst/>
          </a:prstGeom>
        </p:spPr>
        <p:txBody>
          <a:bodyPr/>
          <a:lstStyle/>
          <a:p>
            <a:pPr marL="271576" indent="-271576" defTabSz="905255">
              <a:lnSpc>
                <a:spcPct val="80000"/>
              </a:lnSpc>
              <a:spcBef>
                <a:spcPts val="400"/>
              </a:spcBef>
              <a:defRPr sz="1782"/>
            </a:pPr>
            <a:r>
              <a:t>Before searching for an object, it is convenient to localize it in a celestial chart according to the object ephemeris at the time of observation.</a:t>
            </a:r>
          </a:p>
          <a:p>
            <a:pPr marL="271576" indent="-271576" defTabSz="905255">
              <a:lnSpc>
                <a:spcPct val="80000"/>
              </a:lnSpc>
              <a:spcBef>
                <a:spcPts val="400"/>
              </a:spcBef>
              <a:defRPr sz="1782"/>
            </a:pPr>
            <a:r>
              <a:t>The map shall allow to compare its details with the CCD FOV .</a:t>
            </a:r>
          </a:p>
          <a:p>
            <a:pPr marL="271576" indent="-271576" defTabSz="905255">
              <a:lnSpc>
                <a:spcPct val="80000"/>
              </a:lnSpc>
              <a:spcBef>
                <a:spcPts val="400"/>
              </a:spcBef>
              <a:defRPr sz="1782"/>
            </a:pPr>
            <a:r>
              <a:t>The one we will be using is called “Cartes du ciel” and is free software. </a:t>
            </a:r>
          </a:p>
        </p:txBody>
      </p:sp>
      <p:pic>
        <p:nvPicPr>
          <p:cNvPr id="240" name="image16.jpeg" descr="2008_mapa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9750" y="3855820"/>
            <a:ext cx="4183063" cy="2970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image17.jpg" descr="200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33851" y="3855820"/>
            <a:ext cx="3816351" cy="29448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2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500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500"/>
                                        <p:tgtEl>
                                          <p:spTgt spid="2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" dur="500"/>
                                        <p:tgtEl>
                                          <p:spTgt spid="2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1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1" grpId="4"/>
      <p:bldP build="whole" bldLvl="1" animBg="1" rev="0" advAuto="0" spid="238" grpId="1"/>
      <p:bldP build="whole" bldLvl="1" animBg="1" rev="0" advAuto="0" spid="240" grpId="3"/>
      <p:bldP build="p" bldLvl="1" animBg="1" rev="0" advAuto="0" spid="239" grpId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>
            <p:ph type="title"/>
          </p:nvPr>
        </p:nvSpPr>
        <p:spPr>
          <a:xfrm>
            <a:off x="468312" y="476672"/>
            <a:ext cx="8229601" cy="1152129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MPC Data Base</a:t>
            </a:r>
          </a:p>
        </p:txBody>
      </p:sp>
      <p:sp>
        <p:nvSpPr>
          <p:cNvPr id="244" name="Shape 244"/>
          <p:cNvSpPr/>
          <p:nvPr>
            <p:ph type="body" idx="1"/>
          </p:nvPr>
        </p:nvSpPr>
        <p:spPr>
          <a:xfrm>
            <a:off x="611560" y="2897186"/>
            <a:ext cx="7921626" cy="396081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400"/>
              </a:spcBef>
              <a:defRPr sz="1800"/>
            </a:pPr>
            <a:r>
              <a:t>The MPC data base is public.</a:t>
            </a:r>
          </a:p>
          <a:p>
            <a:pPr>
              <a:lnSpc>
                <a:spcPct val="80000"/>
              </a:lnSpc>
              <a:defRPr sz="800"/>
            </a:pPr>
          </a:p>
          <a:p>
            <a:pPr>
              <a:lnSpc>
                <a:spcPct val="80000"/>
              </a:lnSpc>
              <a:spcBef>
                <a:spcPts val="400"/>
              </a:spcBef>
              <a:defRPr sz="1800"/>
            </a:pPr>
            <a:r>
              <a:t>Many institutions use this information to conduct their own observations.</a:t>
            </a:r>
          </a:p>
          <a:p>
            <a:pPr>
              <a:lnSpc>
                <a:spcPct val="80000"/>
              </a:lnSpc>
              <a:defRPr sz="800"/>
            </a:pPr>
          </a:p>
          <a:p>
            <a:pPr>
              <a:lnSpc>
                <a:spcPct val="80000"/>
              </a:lnSpc>
              <a:spcBef>
                <a:spcPts val="400"/>
              </a:spcBef>
              <a:defRPr sz="1800"/>
            </a:pPr>
            <a:r>
              <a:t>New will be using these observations to control the compatibility of our own measurements with the existing ones, before reporting them (to this effect we will use the software Find_Orb).</a:t>
            </a:r>
          </a:p>
          <a:p>
            <a:pPr lvl="1" marL="0" indent="301943">
              <a:lnSpc>
                <a:spcPct val="80000"/>
              </a:lnSpc>
              <a:buSzTx/>
              <a:buNone/>
              <a:defRPr sz="800"/>
            </a:pPr>
          </a:p>
          <a:p>
            <a:pPr>
              <a:lnSpc>
                <a:spcPct val="80000"/>
              </a:lnSpc>
              <a:spcBef>
                <a:spcPts val="400"/>
              </a:spcBef>
              <a:defRPr sz="1800"/>
            </a:pPr>
            <a:r>
              <a:t>The astrometries for any object can be obtained at:</a:t>
            </a:r>
          </a:p>
          <a:p>
            <a:pPr>
              <a:lnSpc>
                <a:spcPct val="80000"/>
              </a:lnSpc>
              <a:defRPr sz="1800"/>
            </a:pPr>
          </a:p>
          <a:p>
            <a:pPr algn="ctr">
              <a:lnSpc>
                <a:spcPct val="80000"/>
              </a:lnSpc>
              <a:spcBef>
                <a:spcPts val="400"/>
              </a:spcBef>
              <a:buSzTx/>
              <a:buNone/>
              <a:defRPr sz="1800">
                <a:solidFill>
                  <a:srgbClr val="0293E0"/>
                </a:solidFill>
              </a:defRPr>
            </a:pPr>
            <a:r>
              <a:rPr u="sng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hlinkClick r:id="rId2" invalidUrl="" action="" tgtFrame="" tooltip="" history="1" highlightClick="0" endSnd="0"/>
              </a:rPr>
              <a:t>http://www.minorplanetcenter.net/db_search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2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500"/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500"/>
                                        <p:tgtEl>
                                          <p:spTgt spid="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" dur="500"/>
                                        <p:tgtEl>
                                          <p:spTgt spid="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1" dur="500"/>
                                        <p:tgtEl>
                                          <p:spTgt spid="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4" dur="500"/>
                                        <p:tgtEl>
                                          <p:spTgt spid="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8" dur="500"/>
                                        <p:tgtEl>
                                          <p:spTgt spid="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500"/>
                                        <p:tgtEl>
                                          <p:spTgt spid="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6" dur="500"/>
                                        <p:tgtEl>
                                          <p:spTgt spid="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44" grpId="2"/>
      <p:bldP build="whole" bldLvl="1" animBg="1" rev="0" advAuto="0" spid="243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>
            <p:ph type="title"/>
          </p:nvPr>
        </p:nvSpPr>
        <p:spPr>
          <a:xfrm>
            <a:off x="468312" y="692150"/>
            <a:ext cx="8229601" cy="784225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Orbital Elements</a:t>
            </a:r>
          </a:p>
        </p:txBody>
      </p:sp>
      <p:pic>
        <p:nvPicPr>
          <p:cNvPr id="247" name="image1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7624" y="1715561"/>
            <a:ext cx="6696744" cy="51424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7" grpId="2"/>
      <p:bldP build="whole" bldLvl="1" animBg="1" rev="0" advAuto="0" spid="246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>
            <p:ph type="title"/>
          </p:nvPr>
        </p:nvSpPr>
        <p:spPr>
          <a:xfrm>
            <a:off x="468312" y="692150"/>
            <a:ext cx="8229601" cy="784225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Orbital Elements</a:t>
            </a:r>
          </a:p>
        </p:txBody>
      </p:sp>
      <p:pic>
        <p:nvPicPr>
          <p:cNvPr id="250" name="image1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4379" y="2204864"/>
            <a:ext cx="7655470" cy="46531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9" grpId="1"/>
      <p:bldP build="whole" bldLvl="1" animBg="1" rev="0" advAuto="0" spid="250" grpId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>
            <p:ph type="title"/>
          </p:nvPr>
        </p:nvSpPr>
        <p:spPr>
          <a:xfrm>
            <a:off x="468312" y="692150"/>
            <a:ext cx="8229601" cy="784225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Previous observations</a:t>
            </a:r>
          </a:p>
        </p:txBody>
      </p:sp>
      <p:pic>
        <p:nvPicPr>
          <p:cNvPr id="253" name="image2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5616" y="1916831"/>
            <a:ext cx="6851471" cy="49411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2" grpId="1"/>
      <p:bldP build="whole" bldLvl="1" animBg="1" rev="0" advAuto="0" spid="253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type="title"/>
          </p:nvPr>
        </p:nvSpPr>
        <p:spPr>
          <a:xfrm>
            <a:off x="457200" y="622300"/>
            <a:ext cx="8229600" cy="934492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Objetivos de la Astrometría</a:t>
            </a:r>
          </a:p>
        </p:txBody>
      </p:sp>
      <p:sp>
        <p:nvSpPr>
          <p:cNvPr id="167" name="Shape 167"/>
          <p:cNvSpPr/>
          <p:nvPr>
            <p:ph type="body" idx="1"/>
          </p:nvPr>
        </p:nvSpPr>
        <p:spPr>
          <a:xfrm>
            <a:off x="539551" y="2924943"/>
            <a:ext cx="7776865" cy="367240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400"/>
              </a:spcBef>
              <a:defRPr sz="1800"/>
            </a:pPr>
            <a:r>
              <a:t>Measurements shall be reported to the  Minor Planet Center (MPC), the institution that collects and stores all the astrometries of minor bodies performed all over the world.</a:t>
            </a:r>
          </a:p>
          <a:p>
            <a:pPr>
              <a:defRPr sz="1800"/>
            </a:pPr>
          </a:p>
          <a:p>
            <a:pPr>
              <a:spcBef>
                <a:spcPts val="400"/>
              </a:spcBef>
              <a:defRPr sz="1800"/>
            </a:pPr>
            <a:r>
              <a:t>The information is used to:</a:t>
            </a:r>
          </a:p>
          <a:p>
            <a:pPr>
              <a:defRPr sz="800"/>
            </a:pPr>
          </a:p>
          <a:p>
            <a:pPr lvl="1" marL="576262" indent="-274320">
              <a:spcBef>
                <a:spcPts val="400"/>
              </a:spcBef>
              <a:defRPr sz="1800"/>
            </a:pPr>
            <a:r>
              <a:t>Improve calculations for the orbits of asteroids,  TNOs, comets, etc.</a:t>
            </a:r>
            <a:endParaRPr sz="2200"/>
          </a:p>
          <a:p>
            <a:pPr lvl="1" marL="576262" indent="-274320">
              <a:defRPr sz="800"/>
            </a:pPr>
          </a:p>
          <a:p>
            <a:pPr lvl="1" marL="576262" indent="-274320">
              <a:spcBef>
                <a:spcPts val="400"/>
              </a:spcBef>
              <a:defRPr sz="1800"/>
            </a:pPr>
            <a:r>
              <a:t>Generate trusted ephemeris which would facilitate tracking of the objects.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1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500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500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" dur="500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500"/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3" dur="500"/>
                                        <p:tgtEl>
                                          <p:spTgt spid="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6" dur="500"/>
                                        <p:tgtEl>
                                          <p:spTgt spid="1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6" grpId="1"/>
      <p:bldP build="p" bldLvl="1" animBg="1" rev="0" advAuto="0" spid="167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type="title"/>
          </p:nvPr>
        </p:nvSpPr>
        <p:spPr>
          <a:xfrm>
            <a:off x="395536" y="764704"/>
            <a:ext cx="8229601" cy="504826"/>
          </a:xfrm>
          <a:prstGeom prst="rect">
            <a:avLst/>
          </a:prstGeom>
        </p:spPr>
        <p:txBody>
          <a:bodyPr/>
          <a:lstStyle>
            <a:lvl1pPr defTabSz="649223">
              <a:defRPr sz="2768"/>
            </a:lvl1pPr>
          </a:lstStyle>
          <a:p>
            <a:pPr/>
            <a:r>
              <a:t>Equipment and resources needed</a:t>
            </a:r>
          </a:p>
        </p:txBody>
      </p:sp>
      <p:sp>
        <p:nvSpPr>
          <p:cNvPr id="170" name="Shape 170"/>
          <p:cNvSpPr/>
          <p:nvPr>
            <p:ph type="body" idx="1"/>
          </p:nvPr>
        </p:nvSpPr>
        <p:spPr>
          <a:xfrm>
            <a:off x="971599" y="2492896"/>
            <a:ext cx="7200901" cy="4176143"/>
          </a:xfrm>
          <a:prstGeom prst="rect">
            <a:avLst/>
          </a:prstGeom>
        </p:spPr>
        <p:txBody>
          <a:bodyPr/>
          <a:lstStyle/>
          <a:p>
            <a:pPr marL="263347" indent="-263347" defTabSz="877823">
              <a:lnSpc>
                <a:spcPct val="90000"/>
              </a:lnSpc>
              <a:spcBef>
                <a:spcPts val="400"/>
              </a:spcBef>
              <a:defRPr sz="1727"/>
            </a:pPr>
            <a:r>
              <a:t>Telescope with  equatorial mount capable of tracking an object for several minutes.</a:t>
            </a:r>
            <a:endParaRPr sz="768"/>
          </a:p>
          <a:p>
            <a:pPr marL="263347" indent="-263347" defTabSz="877823">
              <a:lnSpc>
                <a:spcPct val="90000"/>
              </a:lnSpc>
              <a:spcBef>
                <a:spcPts val="400"/>
              </a:spcBef>
              <a:defRPr sz="1727"/>
            </a:pPr>
            <a:r>
              <a:t>Monochrome CCD.</a:t>
            </a:r>
          </a:p>
          <a:p>
            <a:pPr marL="263347" indent="-263347" defTabSz="877823">
              <a:lnSpc>
                <a:spcPct val="90000"/>
              </a:lnSpc>
              <a:defRPr sz="768"/>
            </a:pPr>
          </a:p>
          <a:p>
            <a:pPr marL="263347" indent="-263347" defTabSz="877823">
              <a:lnSpc>
                <a:spcPct val="90000"/>
              </a:lnSpc>
              <a:spcBef>
                <a:spcPts val="400"/>
              </a:spcBef>
              <a:defRPr sz="1727"/>
            </a:pPr>
            <a:r>
              <a:t>Computer.</a:t>
            </a:r>
          </a:p>
          <a:p>
            <a:pPr marL="263347" indent="-263347" defTabSz="877823">
              <a:lnSpc>
                <a:spcPct val="90000"/>
              </a:lnSpc>
              <a:defRPr sz="768"/>
            </a:pPr>
          </a:p>
          <a:p>
            <a:pPr marL="263347" indent="-263347" defTabSz="877823">
              <a:lnSpc>
                <a:spcPct val="90000"/>
              </a:lnSpc>
              <a:spcBef>
                <a:spcPts val="400"/>
              </a:spcBef>
              <a:defRPr sz="1727"/>
            </a:pPr>
            <a:r>
              <a:t>Celestial chart.</a:t>
            </a:r>
          </a:p>
          <a:p>
            <a:pPr marL="263347" indent="-263347" defTabSz="877823">
              <a:lnSpc>
                <a:spcPct val="90000"/>
              </a:lnSpc>
              <a:defRPr sz="768"/>
            </a:pPr>
          </a:p>
          <a:p>
            <a:pPr marL="263347" indent="-263347" defTabSz="877823">
              <a:lnSpc>
                <a:spcPct val="90000"/>
              </a:lnSpc>
              <a:spcBef>
                <a:spcPts val="400"/>
              </a:spcBef>
              <a:defRPr sz="1727"/>
            </a:pPr>
            <a:r>
              <a:t>Stellar catalogs.</a:t>
            </a:r>
          </a:p>
          <a:p>
            <a:pPr marL="263347" indent="-263347" defTabSz="877823">
              <a:lnSpc>
                <a:spcPct val="90000"/>
              </a:lnSpc>
              <a:defRPr sz="768"/>
            </a:pPr>
          </a:p>
          <a:p>
            <a:pPr marL="263347" indent="-263347" defTabSz="877823">
              <a:lnSpc>
                <a:spcPct val="90000"/>
              </a:lnSpc>
              <a:spcBef>
                <a:spcPts val="400"/>
              </a:spcBef>
              <a:defRPr sz="1727"/>
            </a:pPr>
            <a:r>
              <a:t>Minor bodies catalogs.</a:t>
            </a:r>
          </a:p>
          <a:p>
            <a:pPr marL="263347" indent="-263347" defTabSz="877823">
              <a:lnSpc>
                <a:spcPct val="90000"/>
              </a:lnSpc>
              <a:defRPr sz="768"/>
            </a:pPr>
          </a:p>
          <a:p>
            <a:pPr marL="263347" indent="-263347" defTabSz="877823">
              <a:lnSpc>
                <a:spcPct val="90000"/>
              </a:lnSpc>
              <a:spcBef>
                <a:spcPts val="400"/>
              </a:spcBef>
              <a:defRPr sz="1727"/>
            </a:pPr>
            <a:r>
              <a:t>Software to perform astrometry.</a:t>
            </a:r>
          </a:p>
          <a:p>
            <a:pPr marL="263347" indent="-263347" defTabSz="877823">
              <a:lnSpc>
                <a:spcPct val="90000"/>
              </a:lnSpc>
              <a:defRPr sz="768"/>
            </a:pPr>
          </a:p>
          <a:p>
            <a:pPr marL="263347" indent="-263347" defTabSz="877823">
              <a:lnSpc>
                <a:spcPct val="90000"/>
              </a:lnSpc>
              <a:spcBef>
                <a:spcPts val="400"/>
              </a:spcBef>
              <a:defRPr sz="1727"/>
            </a:pPr>
            <a:r>
              <a:t>Software to adjust the computer clock. </a:t>
            </a:r>
          </a:p>
          <a:p>
            <a:pPr marL="263347" indent="-263347" defTabSz="877823">
              <a:lnSpc>
                <a:spcPct val="90000"/>
              </a:lnSpc>
              <a:defRPr sz="768"/>
            </a:pPr>
          </a:p>
          <a:p>
            <a:pPr marL="263347" indent="-263347" defTabSz="877823">
              <a:lnSpc>
                <a:spcPct val="90000"/>
              </a:lnSpc>
              <a:spcBef>
                <a:spcPts val="400"/>
              </a:spcBef>
              <a:defRPr sz="1727"/>
            </a:pPr>
            <a:r>
              <a:t>Internet connection.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50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500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" dur="500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1" dur="500"/>
                                        <p:tgtEl>
                                          <p:spTgt spid="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5" dur="500"/>
                                        <p:tgtEl>
                                          <p:spTgt spid="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9" dur="500"/>
                                        <p:tgtEl>
                                          <p:spTgt spid="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3" dur="500"/>
                                        <p:tgtEl>
                                          <p:spTgt spid="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7" dur="500"/>
                                        <p:tgtEl>
                                          <p:spTgt spid="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1" dur="500"/>
                                        <p:tgtEl>
                                          <p:spTgt spid="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5" dur="500"/>
                                        <p:tgtEl>
                                          <p:spTgt spid="1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9" dur="500"/>
                                        <p:tgtEl>
                                          <p:spTgt spid="1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1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3" dur="500"/>
                                        <p:tgtEl>
                                          <p:spTgt spid="1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7" dur="500"/>
                                        <p:tgtEl>
                                          <p:spTgt spid="1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17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1" dur="500"/>
                                        <p:tgtEl>
                                          <p:spTgt spid="17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17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5" dur="500"/>
                                        <p:tgtEl>
                                          <p:spTgt spid="17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70" grpId="2"/>
      <p:bldP build="whole" bldLvl="1" animBg="1" rev="0" advAuto="0" spid="16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type="title"/>
          </p:nvPr>
        </p:nvSpPr>
        <p:spPr>
          <a:xfrm>
            <a:off x="457200" y="692150"/>
            <a:ext cx="8229600" cy="576263"/>
          </a:xfrm>
          <a:prstGeom prst="rect">
            <a:avLst/>
          </a:prstGeom>
        </p:spPr>
        <p:txBody>
          <a:bodyPr/>
          <a:lstStyle>
            <a:lvl1pPr defTabSz="722376">
              <a:defRPr sz="3160"/>
            </a:lvl1pPr>
          </a:lstStyle>
          <a:p>
            <a:pPr/>
            <a:r>
              <a:t>Internet connectivity</a:t>
            </a:r>
          </a:p>
        </p:txBody>
      </p:sp>
      <p:sp>
        <p:nvSpPr>
          <p:cNvPr id="173" name="Shape 173"/>
          <p:cNvSpPr/>
          <p:nvPr>
            <p:ph type="body" idx="1"/>
          </p:nvPr>
        </p:nvSpPr>
        <p:spPr>
          <a:xfrm>
            <a:off x="457200" y="2001786"/>
            <a:ext cx="8229600" cy="4089302"/>
          </a:xfrm>
          <a:prstGeom prst="rect">
            <a:avLst/>
          </a:prstGeom>
        </p:spPr>
        <p:txBody>
          <a:bodyPr/>
          <a:lstStyle/>
          <a:p>
            <a:pPr marL="0" indent="0" defTabSz="365760">
              <a:lnSpc>
                <a:spcPct val="90000"/>
              </a:lnSpc>
              <a:spcBef>
                <a:spcPts val="100"/>
              </a:spcBef>
              <a:buSzTx/>
              <a:buNone/>
              <a:defRPr sz="1600"/>
            </a:pPr>
            <a:r>
              <a:t>Internet will permit</a:t>
            </a:r>
          </a:p>
          <a:p>
            <a:pPr marL="0" indent="0" defTabSz="365760">
              <a:lnSpc>
                <a:spcPct val="90000"/>
              </a:lnSpc>
              <a:spcBef>
                <a:spcPts val="200"/>
              </a:spcBef>
              <a:buSzTx/>
              <a:buNone/>
              <a:defRPr sz="1600"/>
            </a:pPr>
          </a:p>
          <a:p>
            <a:pPr lvl="1" marL="230505" indent="-109728" defTabSz="365760">
              <a:lnSpc>
                <a:spcPct val="90000"/>
              </a:lnSpc>
              <a:spcBef>
                <a:spcPts val="100"/>
              </a:spcBef>
              <a:defRPr sz="1600"/>
            </a:pPr>
            <a:r>
              <a:t> To correct the computer clock.</a:t>
            </a:r>
          </a:p>
          <a:p>
            <a:pPr lvl="1" marL="230505" indent="-109728" defTabSz="365760">
              <a:lnSpc>
                <a:spcPct val="90000"/>
              </a:lnSpc>
              <a:spcBef>
                <a:spcPts val="100"/>
              </a:spcBef>
              <a:defRPr sz="1600"/>
            </a:pPr>
          </a:p>
          <a:p>
            <a:pPr lvl="1" marL="230505" indent="-109728" defTabSz="365760">
              <a:lnSpc>
                <a:spcPct val="90000"/>
              </a:lnSpc>
              <a:spcBef>
                <a:spcPts val="100"/>
              </a:spcBef>
              <a:defRPr sz="1600"/>
            </a:pPr>
            <a:r>
              <a:t>To generate ephemeris of the object to be observed.</a:t>
            </a:r>
          </a:p>
          <a:p>
            <a:pPr lvl="1" marL="0" indent="91440" defTabSz="365760">
              <a:lnSpc>
                <a:spcPct val="90000"/>
              </a:lnSpc>
              <a:spcBef>
                <a:spcPts val="100"/>
              </a:spcBef>
              <a:buClrTx/>
              <a:buSzTx/>
              <a:buFontTx/>
              <a:buNone/>
              <a:defRPr sz="1600"/>
            </a:pPr>
          </a:p>
          <a:p>
            <a:pPr lvl="1" marL="230505" indent="-109728" defTabSz="365760">
              <a:lnSpc>
                <a:spcPct val="90000"/>
              </a:lnSpc>
              <a:spcBef>
                <a:spcPts val="100"/>
              </a:spcBef>
              <a:defRPr sz="1600"/>
            </a:pPr>
            <a:r>
              <a:t>To obtain a list of the objects to be observed.</a:t>
            </a:r>
          </a:p>
          <a:p>
            <a:pPr lvl="1" marL="230505" indent="-109728" defTabSz="365760">
              <a:lnSpc>
                <a:spcPct val="90000"/>
              </a:lnSpc>
              <a:spcBef>
                <a:spcPts val="200"/>
              </a:spcBef>
              <a:defRPr sz="1600"/>
            </a:pPr>
          </a:p>
          <a:p>
            <a:pPr lvl="1" marL="230505" indent="-109728" defTabSz="365760">
              <a:lnSpc>
                <a:spcPct val="90000"/>
              </a:lnSpc>
              <a:spcBef>
                <a:spcPts val="100"/>
              </a:spcBef>
              <a:defRPr sz="1600"/>
            </a:pPr>
            <a:r>
              <a:t>To obtain the list of object with confirmation pending.</a:t>
            </a:r>
          </a:p>
          <a:p>
            <a:pPr lvl="1" marL="230505" indent="-109728" defTabSz="365760">
              <a:lnSpc>
                <a:spcPct val="90000"/>
              </a:lnSpc>
              <a:spcBef>
                <a:spcPts val="200"/>
              </a:spcBef>
              <a:defRPr sz="1600"/>
            </a:pPr>
          </a:p>
          <a:p>
            <a:pPr lvl="1" marL="230505" indent="-109728" defTabSz="365760">
              <a:lnSpc>
                <a:spcPct val="90000"/>
              </a:lnSpc>
              <a:spcBef>
                <a:spcPts val="100"/>
              </a:spcBef>
              <a:defRPr sz="1600"/>
            </a:pPr>
            <a:r>
              <a:t>To obtain previous observations of an object.</a:t>
            </a:r>
          </a:p>
          <a:p>
            <a:pPr lvl="1" marL="230505" indent="-109728" defTabSz="365760">
              <a:lnSpc>
                <a:spcPct val="90000"/>
              </a:lnSpc>
              <a:spcBef>
                <a:spcPts val="200"/>
              </a:spcBef>
              <a:defRPr sz="1600"/>
            </a:pPr>
          </a:p>
          <a:p>
            <a:pPr lvl="1" marL="230505" indent="-109728" defTabSz="365760">
              <a:lnSpc>
                <a:spcPct val="90000"/>
              </a:lnSpc>
              <a:spcBef>
                <a:spcPts val="100"/>
              </a:spcBef>
              <a:defRPr sz="1600"/>
            </a:pPr>
            <a:r>
              <a:t>To access catalogs and data base updates of minor bodies stars and a list of  de observatories with MPC code.</a:t>
            </a:r>
          </a:p>
          <a:p>
            <a:pPr lvl="1" marL="230505" indent="-109728" defTabSz="365760">
              <a:lnSpc>
                <a:spcPct val="90000"/>
              </a:lnSpc>
              <a:spcBef>
                <a:spcPts val="200"/>
              </a:spcBef>
              <a:defRPr sz="1600"/>
            </a:pPr>
          </a:p>
          <a:p>
            <a:pPr lvl="1" marL="230505" indent="-109728" defTabSz="365760">
              <a:lnSpc>
                <a:spcPct val="90000"/>
              </a:lnSpc>
              <a:spcBef>
                <a:spcPts val="100"/>
              </a:spcBef>
              <a:defRPr sz="1600"/>
            </a:pPr>
            <a:r>
              <a:t>Submit reports to the  MPC.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17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500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500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500"/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8" dur="500"/>
                                        <p:tgtEl>
                                          <p:spTgt spid="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1" dur="500"/>
                                        <p:tgtEl>
                                          <p:spTgt spid="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4" dur="500"/>
                                        <p:tgtEl>
                                          <p:spTgt spid="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0" dur="500"/>
                                        <p:tgtEl>
                                          <p:spTgt spid="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3" dur="500"/>
                                        <p:tgtEl>
                                          <p:spTgt spid="1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6" dur="500"/>
                                        <p:tgtEl>
                                          <p:spTgt spid="1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9" dur="500"/>
                                        <p:tgtEl>
                                          <p:spTgt spid="1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7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2" dur="500"/>
                                        <p:tgtEl>
                                          <p:spTgt spid="17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7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5" dur="500"/>
                                        <p:tgtEl>
                                          <p:spTgt spid="17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17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8" dur="500"/>
                                        <p:tgtEl>
                                          <p:spTgt spid="17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2" grpId="1"/>
      <p:bldP build="p" bldLvl="1" animBg="1" rev="0" advAuto="0" spid="173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type="title"/>
          </p:nvPr>
        </p:nvSpPr>
        <p:spPr>
          <a:xfrm>
            <a:off x="467543" y="692695"/>
            <a:ext cx="8229601" cy="576264"/>
          </a:xfrm>
          <a:prstGeom prst="rect">
            <a:avLst/>
          </a:prstGeom>
        </p:spPr>
        <p:txBody>
          <a:bodyPr/>
          <a:lstStyle>
            <a:lvl1pPr defTabSz="722376">
              <a:defRPr sz="3160"/>
            </a:lvl1pPr>
          </a:lstStyle>
          <a:p>
            <a:pPr/>
            <a:r>
              <a:t>Relative Astrometry</a:t>
            </a:r>
          </a:p>
        </p:txBody>
      </p:sp>
      <p:sp>
        <p:nvSpPr>
          <p:cNvPr id="176" name="Shape 176"/>
          <p:cNvSpPr/>
          <p:nvPr>
            <p:ph type="body" idx="1"/>
          </p:nvPr>
        </p:nvSpPr>
        <p:spPr>
          <a:xfrm>
            <a:off x="611560" y="2606193"/>
            <a:ext cx="8075612" cy="424815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400"/>
              </a:spcBef>
              <a:defRPr sz="1800"/>
            </a:pPr>
            <a:r>
              <a:t>The measurement of a celestial body’s position is called </a:t>
            </a:r>
            <a:r>
              <a:rPr i="1"/>
              <a:t>relative</a:t>
            </a:r>
            <a:r>
              <a:t> when it is compared with the position of reference stars that appear in the same FOV. </a:t>
            </a:r>
          </a:p>
          <a:p>
            <a:pPr>
              <a:lnSpc>
                <a:spcPct val="90000"/>
              </a:lnSpc>
              <a:defRPr sz="800"/>
            </a:pPr>
          </a:p>
          <a:p>
            <a:pPr>
              <a:lnSpc>
                <a:spcPct val="90000"/>
              </a:lnSpc>
              <a:spcBef>
                <a:spcPts val="400"/>
              </a:spcBef>
              <a:defRPr sz="1800"/>
            </a:pPr>
            <a:r>
              <a:t>The coordinates (RA and DEC) of the reference  star (RA and DEC) shall be known.</a:t>
            </a:r>
          </a:p>
          <a:p>
            <a:pPr>
              <a:lnSpc>
                <a:spcPct val="90000"/>
              </a:lnSpc>
              <a:defRPr sz="800"/>
            </a:pPr>
          </a:p>
          <a:p>
            <a:pPr>
              <a:lnSpc>
                <a:spcPct val="90000"/>
              </a:lnSpc>
              <a:spcBef>
                <a:spcPts val="400"/>
              </a:spcBef>
              <a:defRPr sz="1800"/>
            </a:pPr>
            <a:r>
              <a:t>The asteroid coordinates can be obtain measuring its position to respect of the known surrounding stars.</a:t>
            </a:r>
          </a:p>
          <a:p>
            <a:pPr marL="0" indent="0">
              <a:lnSpc>
                <a:spcPct val="90000"/>
              </a:lnSpc>
              <a:spcBef>
                <a:spcPts val="400"/>
              </a:spcBef>
              <a:buClrTx/>
              <a:buSzTx/>
              <a:buFontTx/>
              <a:buNone/>
              <a:defRPr sz="1800"/>
            </a:pPr>
            <a:endParaRPr sz="800"/>
          </a:p>
          <a:p>
            <a:pPr>
              <a:lnSpc>
                <a:spcPct val="90000"/>
              </a:lnSpc>
              <a:spcBef>
                <a:spcPts val="400"/>
              </a:spcBef>
              <a:defRPr sz="1800"/>
            </a:pPr>
            <a:r>
              <a:t>There are several pieces of software which would do this task.</a:t>
            </a:r>
          </a:p>
          <a:p>
            <a:pPr>
              <a:lnSpc>
                <a:spcPct val="90000"/>
              </a:lnSpc>
              <a:defRPr sz="800"/>
            </a:pPr>
          </a:p>
          <a:p>
            <a:pPr>
              <a:lnSpc>
                <a:spcPct val="90000"/>
              </a:lnSpc>
              <a:spcBef>
                <a:spcPts val="400"/>
              </a:spcBef>
              <a:defRPr sz="1800"/>
            </a:pPr>
            <a:r>
              <a:t>The one we will be using is “Astrometrica” by Hebert Raab.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17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500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500"/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" dur="500"/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1" dur="500"/>
                                        <p:tgtEl>
                                          <p:spTgt spid="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5" dur="500"/>
                                        <p:tgtEl>
                                          <p:spTgt spid="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9" dur="500"/>
                                        <p:tgtEl>
                                          <p:spTgt spid="1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3" dur="500"/>
                                        <p:tgtEl>
                                          <p:spTgt spid="1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7" dur="500"/>
                                        <p:tgtEl>
                                          <p:spTgt spid="1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5" grpId="1"/>
      <p:bldP build="p" bldLvl="1" animBg="1" rev="0" advAuto="0" spid="176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type="title"/>
          </p:nvPr>
        </p:nvSpPr>
        <p:spPr>
          <a:xfrm>
            <a:off x="467543" y="908720"/>
            <a:ext cx="8305801" cy="422921"/>
          </a:xfrm>
          <a:prstGeom prst="rect">
            <a:avLst/>
          </a:prstGeom>
        </p:spPr>
        <p:txBody>
          <a:bodyPr/>
          <a:lstStyle>
            <a:lvl1pPr defTabSz="484631">
              <a:defRPr sz="2120"/>
            </a:lvl1pPr>
          </a:lstStyle>
          <a:p>
            <a:pPr/>
            <a:r>
              <a:t>Procedures to perform the relative astrometry</a:t>
            </a:r>
          </a:p>
        </p:txBody>
      </p:sp>
      <p:sp>
        <p:nvSpPr>
          <p:cNvPr id="179" name="Shape 179"/>
          <p:cNvSpPr/>
          <p:nvPr/>
        </p:nvSpPr>
        <p:spPr>
          <a:xfrm>
            <a:off x="855471" y="2924943"/>
            <a:ext cx="7704857" cy="344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algn="just">
              <a:buSzPct val="100000"/>
              <a:buFont typeface="Arial"/>
              <a:buChar char="•"/>
              <a:defRPr>
                <a:solidFill>
                  <a:srgbClr val="073E87"/>
                </a:solidFill>
              </a:defRPr>
            </a:pPr>
            <a:r>
              <a:t>We need to have images from the object we want to measure in the FIT format.</a:t>
            </a:r>
          </a:p>
          <a:p>
            <a:pPr marL="342900" indent="-342900" algn="just">
              <a:buSzPct val="100000"/>
              <a:buFont typeface="Arial"/>
              <a:buChar char="•"/>
              <a:defRPr>
                <a:solidFill>
                  <a:srgbClr val="073E87"/>
                </a:solidFill>
              </a:defRPr>
            </a:pPr>
          </a:p>
          <a:p>
            <a:pPr marL="342900" indent="-342900" algn="just">
              <a:buSzPct val="100000"/>
              <a:buFont typeface="Arial"/>
              <a:buChar char="•"/>
              <a:defRPr>
                <a:solidFill>
                  <a:srgbClr val="073E87"/>
                </a:solidFill>
              </a:defRPr>
            </a:pPr>
            <a:r>
              <a:t>We use as reference stars: </a:t>
            </a:r>
          </a:p>
          <a:p>
            <a:pPr lvl="1" marL="800100" indent="-342900" algn="just">
              <a:buSzPct val="100000"/>
              <a:buFont typeface="Arial"/>
              <a:buChar char="•"/>
              <a:defRPr>
                <a:solidFill>
                  <a:srgbClr val="073E87"/>
                </a:solidFill>
              </a:defRPr>
            </a:pPr>
            <a:r>
              <a:t>The ones appearing in the FIT file.</a:t>
            </a:r>
          </a:p>
          <a:p>
            <a:pPr lvl="1" marL="800100" indent="-342900" algn="just">
              <a:buSzPct val="100000"/>
              <a:buFont typeface="Arial"/>
              <a:buChar char="•"/>
              <a:defRPr>
                <a:solidFill>
                  <a:srgbClr val="073E87"/>
                </a:solidFill>
              </a:defRPr>
            </a:pPr>
            <a:r>
              <a:t>The coordinates shall be known (RA ; DEC).</a:t>
            </a:r>
          </a:p>
          <a:p>
            <a:pPr lvl="1" marL="800100" indent="-342900" algn="just">
              <a:buSzPct val="100000"/>
              <a:buFont typeface="Arial"/>
              <a:buChar char="•"/>
              <a:defRPr>
                <a:solidFill>
                  <a:srgbClr val="073E87"/>
                </a:solidFill>
              </a:defRPr>
            </a:pPr>
          </a:p>
          <a:p>
            <a:pPr marL="342900" indent="-342900" algn="just">
              <a:buSzPct val="100000"/>
              <a:buFont typeface="Arial"/>
              <a:buChar char="•"/>
              <a:defRPr>
                <a:solidFill>
                  <a:srgbClr val="073E87"/>
                </a:solidFill>
              </a:defRPr>
            </a:pPr>
            <a:r>
              <a:t>We determine the coordinates  (X ; Y) in the image: </a:t>
            </a:r>
          </a:p>
          <a:p>
            <a:pPr lvl="1" marL="800100" indent="-342900" algn="just">
              <a:buSzPct val="100000"/>
              <a:buFont typeface="Arial"/>
              <a:buChar char="•"/>
              <a:defRPr>
                <a:solidFill>
                  <a:srgbClr val="073E87"/>
                </a:solidFill>
              </a:defRPr>
            </a:pPr>
            <a:r>
              <a:t>of the object.</a:t>
            </a:r>
          </a:p>
          <a:p>
            <a:pPr lvl="1" marL="800100" indent="-342900" algn="just">
              <a:buSzPct val="100000"/>
              <a:buFont typeface="Arial"/>
              <a:buChar char="•"/>
              <a:defRPr>
                <a:solidFill>
                  <a:srgbClr val="073E87"/>
                </a:solidFill>
              </a:defRPr>
            </a:pPr>
            <a:r>
              <a:t>of the reference stars.</a:t>
            </a:r>
          </a:p>
          <a:p>
            <a:pPr lvl="1" marL="800100" indent="-342900" algn="just">
              <a:buSzPct val="100000"/>
              <a:buFont typeface="Arial"/>
              <a:buChar char="•"/>
              <a:defRPr>
                <a:solidFill>
                  <a:srgbClr val="073E87"/>
                </a:solidFill>
              </a:defRPr>
            </a:pPr>
          </a:p>
          <a:p>
            <a:pPr marL="342900" indent="-342900" algn="just">
              <a:buSzPct val="100000"/>
              <a:buFont typeface="Arial"/>
              <a:buChar char="•"/>
              <a:defRPr>
                <a:solidFill>
                  <a:srgbClr val="073E87"/>
                </a:solidFill>
              </a:defRPr>
            </a:pPr>
            <a:r>
              <a:t>We calculate the RA and DEC of the object.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1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500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500"/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" dur="500"/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1" dur="500"/>
                                        <p:tgtEl>
                                          <p:spTgt spid="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5" dur="500"/>
                                        <p:tgtEl>
                                          <p:spTgt spid="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9" dur="500"/>
                                        <p:tgtEl>
                                          <p:spTgt spid="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3" dur="500"/>
                                        <p:tgtEl>
                                          <p:spTgt spid="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7" dur="500"/>
                                        <p:tgtEl>
                                          <p:spTgt spid="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1" dur="500"/>
                                        <p:tgtEl>
                                          <p:spTgt spid="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5" dur="500"/>
                                        <p:tgtEl>
                                          <p:spTgt spid="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8" grpId="1"/>
      <p:bldP build="p" bldLvl="5" animBg="1" rev="0" advAuto="0" spid="179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type="title"/>
          </p:nvPr>
        </p:nvSpPr>
        <p:spPr>
          <a:xfrm>
            <a:off x="457200" y="703262"/>
            <a:ext cx="8229600" cy="565151"/>
          </a:xfrm>
          <a:prstGeom prst="rect">
            <a:avLst/>
          </a:prstGeom>
        </p:spPr>
        <p:txBody>
          <a:bodyPr/>
          <a:lstStyle>
            <a:lvl1pPr defTabSz="704087">
              <a:defRPr sz="3080"/>
            </a:lvl1pPr>
          </a:lstStyle>
          <a:p>
            <a:pPr/>
            <a:r>
              <a:t>Control del reloj de la computadora</a:t>
            </a:r>
          </a:p>
        </p:txBody>
      </p:sp>
      <p:sp>
        <p:nvSpPr>
          <p:cNvPr id="182" name="Shape 182"/>
          <p:cNvSpPr/>
          <p:nvPr>
            <p:ph type="body" idx="1"/>
          </p:nvPr>
        </p:nvSpPr>
        <p:spPr>
          <a:xfrm>
            <a:off x="467543" y="2924943"/>
            <a:ext cx="8229601" cy="3600451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400"/>
              </a:spcBef>
              <a:defRPr sz="1800"/>
            </a:pPr>
            <a:r>
              <a:t>Usually the time registered by the computer during the capture of the image is saved in a file by  the software controlling the CCD.</a:t>
            </a:r>
          </a:p>
          <a:p>
            <a:pPr>
              <a:spcBef>
                <a:spcPts val="400"/>
              </a:spcBef>
              <a:defRPr sz="1800"/>
            </a:pPr>
          </a:p>
          <a:p>
            <a:pPr>
              <a:spcBef>
                <a:spcPts val="400"/>
              </a:spcBef>
              <a:defRPr sz="1800"/>
            </a:pPr>
            <a:r>
              <a:t>Time synchronization of the computer clock shall be precise to the second.</a:t>
            </a:r>
          </a:p>
          <a:p>
            <a:pPr>
              <a:defRPr sz="1800"/>
            </a:pPr>
          </a:p>
          <a:p>
            <a:pPr>
              <a:spcBef>
                <a:spcPts val="400"/>
              </a:spcBef>
              <a:defRPr sz="1800"/>
            </a:pPr>
            <a:r>
              <a:t>There is a piece of free software called  “Dimension 4” which allows to synchronize the computer clock with a standard time.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500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500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" dur="500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1" dur="500"/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82" grpId="2"/>
      <p:bldP build="whole" bldLvl="1" animBg="1" rev="0" advAuto="0" spid="18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type="title"/>
          </p:nvPr>
        </p:nvSpPr>
        <p:spPr>
          <a:xfrm>
            <a:off x="457200" y="620712"/>
            <a:ext cx="8229600" cy="576263"/>
          </a:xfrm>
          <a:prstGeom prst="rect">
            <a:avLst/>
          </a:prstGeom>
        </p:spPr>
        <p:txBody>
          <a:bodyPr/>
          <a:lstStyle>
            <a:lvl1pPr defTabSz="722376">
              <a:defRPr sz="3160"/>
            </a:lvl1pPr>
          </a:lstStyle>
          <a:p>
            <a:pPr/>
            <a:r>
              <a:t>Catálogos de estrellas</a:t>
            </a:r>
          </a:p>
        </p:txBody>
      </p:sp>
      <p:sp>
        <p:nvSpPr>
          <p:cNvPr id="185" name="Shape 185"/>
          <p:cNvSpPr/>
          <p:nvPr>
            <p:ph type="body" idx="1"/>
          </p:nvPr>
        </p:nvSpPr>
        <p:spPr>
          <a:xfrm>
            <a:off x="539551" y="2708919"/>
            <a:ext cx="8229601" cy="403326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400"/>
              </a:spcBef>
              <a:defRPr sz="1800"/>
            </a:pPr>
            <a:r>
              <a:t>There are many catalogs essentially  covering all the sky with the know coordinates for a vast amount of stars.</a:t>
            </a:r>
          </a:p>
          <a:p>
            <a:pPr>
              <a:lnSpc>
                <a:spcPct val="90000"/>
              </a:lnSpc>
              <a:defRPr sz="1800"/>
            </a:pPr>
          </a:p>
          <a:p>
            <a:pPr>
              <a:lnSpc>
                <a:spcPct val="90000"/>
              </a:lnSpc>
              <a:spcBef>
                <a:spcPts val="400"/>
              </a:spcBef>
              <a:defRPr sz="1800"/>
            </a:pPr>
            <a:r>
              <a:t>The ones we will be using are: </a:t>
            </a:r>
          </a:p>
          <a:p>
            <a:pPr>
              <a:lnSpc>
                <a:spcPct val="90000"/>
              </a:lnSpc>
              <a:defRPr sz="800"/>
            </a:pPr>
          </a:p>
          <a:p>
            <a:pPr lvl="1" marL="576262" indent="-274320">
              <a:lnSpc>
                <a:spcPct val="90000"/>
              </a:lnSpc>
              <a:spcBef>
                <a:spcPts val="400"/>
              </a:spcBef>
              <a:defRPr sz="1800"/>
            </a:pPr>
            <a:r>
              <a:t>USNO A2.0 (~ year 2000) - Positions and magnitudes of 526 million stars up to magnitude 19. No information about stars proper motion.</a:t>
            </a:r>
            <a:endParaRPr sz="2200"/>
          </a:p>
          <a:p>
            <a:pPr lvl="1" marL="0" indent="301943">
              <a:lnSpc>
                <a:spcPct val="90000"/>
              </a:lnSpc>
              <a:buSzTx/>
              <a:buNone/>
              <a:defRPr sz="800"/>
            </a:pPr>
          </a:p>
          <a:p>
            <a:pPr lvl="1" marL="576262" indent="-274320">
              <a:lnSpc>
                <a:spcPct val="90000"/>
              </a:lnSpc>
              <a:spcBef>
                <a:spcPts val="400"/>
              </a:spcBef>
              <a:defRPr sz="1800"/>
            </a:pPr>
            <a:r>
              <a:t>UCAC4 (2012) - Position and proper motion of up to 113 million stars up to magnitude 16. </a:t>
            </a:r>
            <a:endParaRPr sz="2200"/>
          </a:p>
          <a:p>
            <a:pPr lvl="1" marL="576262" indent="-274320">
              <a:lnSpc>
                <a:spcPct val="90000"/>
              </a:lnSpc>
              <a:defRPr sz="800"/>
            </a:pPr>
          </a:p>
          <a:p>
            <a:pPr lvl="1" marL="576262" indent="-274320">
              <a:lnSpc>
                <a:spcPct val="90000"/>
              </a:lnSpc>
              <a:spcBef>
                <a:spcPts val="400"/>
              </a:spcBef>
              <a:defRPr sz="1800"/>
            </a:pPr>
            <a:r>
              <a:t>GAIA – Just published: most complete and precise one.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18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500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500"/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" dur="500"/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500"/>
                                        <p:tgtEl>
                                          <p:spTgt spid="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3" dur="500"/>
                                        <p:tgtEl>
                                          <p:spTgt spid="1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6" dur="500"/>
                                        <p:tgtEl>
                                          <p:spTgt spid="1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9" dur="500"/>
                                        <p:tgtEl>
                                          <p:spTgt spid="1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500"/>
                                        <p:tgtEl>
                                          <p:spTgt spid="1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4" grpId="1"/>
      <p:bldP build="p" bldLvl="1" animBg="1" rev="0" advAuto="0" spid="185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Forma de onda">
  <a:themeElements>
    <a:clrScheme name="Forma de ond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00FF"/>
      </a:hlink>
      <a:folHlink>
        <a:srgbClr val="FF00FF"/>
      </a:folHlink>
    </a:clrScheme>
    <a:fontScheme name="Forma de onda">
      <a:majorFont>
        <a:latin typeface="Helvetica"/>
        <a:ea typeface="Helvetica"/>
        <a:cs typeface="Helvetica"/>
      </a:majorFont>
      <a:minorFont>
        <a:latin typeface="Candara"/>
        <a:ea typeface="Candara"/>
        <a:cs typeface="Candara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38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38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>
            <a:hueOff val="-10717809"/>
            <a:satOff val="-95633"/>
            <a:lumOff val="55098"/>
          </a:schemeClr>
        </a:solidFill>
        <a:ln w="15875" cap="flat">
          <a:solidFill>
            <a:srgbClr val="1D82B7"/>
          </a:solidFill>
          <a:prstDash val="solid"/>
          <a:round/>
        </a:ln>
        <a:effectLst>
          <a:outerShdw sx="100000" sy="100000" kx="0" ky="0" algn="b" rotWithShape="0" blurRad="50800" dist="254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ndar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5875" cap="flat">
          <a:solidFill>
            <a:srgbClr val="1D82B7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ndar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Forma de onda">
  <a:themeElements>
    <a:clrScheme name="Forma de ond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00FF"/>
      </a:hlink>
      <a:folHlink>
        <a:srgbClr val="FF00FF"/>
      </a:folHlink>
    </a:clrScheme>
    <a:fontScheme name="Forma de onda">
      <a:majorFont>
        <a:latin typeface="Helvetica"/>
        <a:ea typeface="Helvetica"/>
        <a:cs typeface="Helvetica"/>
      </a:majorFont>
      <a:minorFont>
        <a:latin typeface="Candara"/>
        <a:ea typeface="Candara"/>
        <a:cs typeface="Candara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38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38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>
            <a:hueOff val="-10717809"/>
            <a:satOff val="-95633"/>
            <a:lumOff val="55098"/>
          </a:schemeClr>
        </a:solidFill>
        <a:ln w="15875" cap="flat">
          <a:solidFill>
            <a:srgbClr val="1D82B7"/>
          </a:solidFill>
          <a:prstDash val="solid"/>
          <a:round/>
        </a:ln>
        <a:effectLst>
          <a:outerShdw sx="100000" sy="100000" kx="0" ky="0" algn="b" rotWithShape="0" blurRad="50800" dist="254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ndar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5875" cap="flat">
          <a:solidFill>
            <a:srgbClr val="1D82B7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ndar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